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6.xml" ContentType="application/vnd.openxmlformats-officedocument.them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7.xml" ContentType="application/vnd.openxmlformats-officedocument.theme+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heme/theme8.xml" ContentType="application/vnd.openxmlformats-officedocument.theme+xml"/>
  <Override PartName="/ppt/theme/theme9.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notesSlides/notesSlide2.xml" ContentType="application/vnd.openxmlformats-officedocument.presentationml.notesSlide+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notesSlides/notesSlide3.xml" ContentType="application/vnd.openxmlformats-officedocument.presentationml.notesSlide+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 id="2147483674" r:id="rId3"/>
    <p:sldMasterId id="2147483687" r:id="rId4"/>
    <p:sldMasterId id="2147483700" r:id="rId5"/>
    <p:sldMasterId id="2147483713" r:id="rId6"/>
    <p:sldMasterId id="2147483732" r:id="rId7"/>
  </p:sldMasterIdLst>
  <p:notesMasterIdLst>
    <p:notesMasterId r:id="rId83"/>
  </p:notesMasterIdLst>
  <p:handoutMasterIdLst>
    <p:handoutMasterId r:id="rId84"/>
  </p:handoutMasterIdLst>
  <p:sldIdLst>
    <p:sldId id="256" r:id="rId8"/>
    <p:sldId id="825" r:id="rId9"/>
    <p:sldId id="320" r:id="rId10"/>
    <p:sldId id="352" r:id="rId11"/>
    <p:sldId id="500" r:id="rId12"/>
    <p:sldId id="599" r:id="rId13"/>
    <p:sldId id="602" r:id="rId14"/>
    <p:sldId id="503" r:id="rId15"/>
    <p:sldId id="504" r:id="rId16"/>
    <p:sldId id="515" r:id="rId17"/>
    <p:sldId id="465" r:id="rId18"/>
    <p:sldId id="572" r:id="rId19"/>
    <p:sldId id="604" r:id="rId20"/>
    <p:sldId id="605" r:id="rId21"/>
    <p:sldId id="606" r:id="rId22"/>
    <p:sldId id="467" r:id="rId23"/>
    <p:sldId id="506" r:id="rId24"/>
    <p:sldId id="663" r:id="rId25"/>
    <p:sldId id="664" r:id="rId26"/>
    <p:sldId id="666" r:id="rId27"/>
    <p:sldId id="668" r:id="rId28"/>
    <p:sldId id="669" r:id="rId29"/>
    <p:sldId id="672" r:id="rId30"/>
    <p:sldId id="673" r:id="rId31"/>
    <p:sldId id="725" r:id="rId32"/>
    <p:sldId id="726" r:id="rId33"/>
    <p:sldId id="727" r:id="rId34"/>
    <p:sldId id="728" r:id="rId35"/>
    <p:sldId id="729" r:id="rId36"/>
    <p:sldId id="732" r:id="rId37"/>
    <p:sldId id="730" r:id="rId38"/>
    <p:sldId id="733" r:id="rId39"/>
    <p:sldId id="736" r:id="rId40"/>
    <p:sldId id="502" r:id="rId41"/>
    <p:sldId id="509" r:id="rId42"/>
    <p:sldId id="561" r:id="rId43"/>
    <p:sldId id="787" r:id="rId44"/>
    <p:sldId id="790" r:id="rId45"/>
    <p:sldId id="791" r:id="rId46"/>
    <p:sldId id="793" r:id="rId47"/>
    <p:sldId id="795" r:id="rId48"/>
    <p:sldId id="798" r:id="rId49"/>
    <p:sldId id="797" r:id="rId50"/>
    <p:sldId id="799" r:id="rId51"/>
    <p:sldId id="585" r:id="rId52"/>
    <p:sldId id="354" r:id="rId53"/>
    <p:sldId id="579" r:id="rId54"/>
    <p:sldId id="582" r:id="rId55"/>
    <p:sldId id="475" r:id="rId56"/>
    <p:sldId id="803" r:id="rId57"/>
    <p:sldId id="804" r:id="rId58"/>
    <p:sldId id="805" r:id="rId59"/>
    <p:sldId id="501" r:id="rId60"/>
    <p:sldId id="807" r:id="rId61"/>
    <p:sldId id="809" r:id="rId62"/>
    <p:sldId id="812" r:id="rId63"/>
    <p:sldId id="577" r:id="rId64"/>
    <p:sldId id="814" r:id="rId65"/>
    <p:sldId id="816" r:id="rId66"/>
    <p:sldId id="508" r:id="rId67"/>
    <p:sldId id="817" r:id="rId68"/>
    <p:sldId id="820" r:id="rId69"/>
    <p:sldId id="821" r:id="rId70"/>
    <p:sldId id="595" r:id="rId71"/>
    <p:sldId id="563" r:id="rId72"/>
    <p:sldId id="822" r:id="rId73"/>
    <p:sldId id="823" r:id="rId74"/>
    <p:sldId id="564" r:id="rId75"/>
    <p:sldId id="570" r:id="rId76"/>
    <p:sldId id="513" r:id="rId77"/>
    <p:sldId id="505" r:id="rId78"/>
    <p:sldId id="555" r:id="rId79"/>
    <p:sldId id="567" r:id="rId80"/>
    <p:sldId id="361" r:id="rId81"/>
    <p:sldId id="261" r:id="rId82"/>
  </p:sldIdLst>
  <p:sldSz cx="12192000" cy="6858000"/>
  <p:notesSz cx="6858000" cy="9144000"/>
  <p:embeddedFontLst>
    <p:embeddedFont>
      <p:font typeface="字魂59号-创粗黑" charset="-122"/>
      <p:regular r:id="rId85"/>
    </p:embeddedFont>
    <p:embeddedFont>
      <p:font typeface="Arial Black" pitchFamily="34" charset="0"/>
      <p:bold r:id="rId86"/>
    </p:embeddedFont>
    <p:embeddedFont>
      <p:font typeface="Calibri" pitchFamily="34" charset="0"/>
      <p:regular r:id="rId87"/>
      <p:bold r:id="rId88"/>
      <p:italic r:id="rId89"/>
      <p:boldItalic r:id="rId90"/>
    </p:embeddedFont>
    <p:embeddedFont>
      <p:font typeface="等线" pitchFamily="2" charset="-122"/>
      <p:regular r:id="rId91"/>
      <p:bold r:id="rId92"/>
    </p:embeddedFont>
    <p:embeddedFont>
      <p:font typeface="微软雅黑" pitchFamily="34" charset="-122"/>
      <p:regular r:id="rId93"/>
      <p:bold r:id="rId94"/>
    </p:embeddedFont>
    <p:embeddedFont>
      <p:font typeface="WPS-Bullets" charset="0"/>
      <p:regular r:id="rId95"/>
    </p:embeddedFont>
    <p:embeddedFont>
      <p:font typeface="汉仪中宋简" charset="-122"/>
      <p:regular r:id="rId9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xmlns="" type="true"/>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87616"/>
    <a:srgbClr val="FFFFFF"/>
    <a:srgbClr val="FED1D8"/>
    <a:srgbClr val="FF7777"/>
    <a:srgbClr val="FF3F3F"/>
    <a:srgbClr val="FD5C0C"/>
    <a:srgbClr val="F9C613"/>
    <a:srgbClr val="FFFE6D"/>
    <a:srgbClr val="FFFE61"/>
    <a:srgbClr val="F390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18" autoAdjust="0"/>
  </p:normalViewPr>
  <p:slideViewPr>
    <p:cSldViewPr snapToGrid="0" showGuides="1">
      <p:cViewPr varScale="1">
        <p:scale>
          <a:sx n="88" d="100"/>
          <a:sy n="88" d="100"/>
        </p:scale>
        <p:origin x="-252" y="-108"/>
      </p:cViewPr>
      <p:guideLst>
        <p:guide orient="horz" pos="245"/>
        <p:guide orient="horz" pos="4167"/>
        <p:guide orient="horz" pos="624"/>
        <p:guide orient="horz" pos="771"/>
        <p:guide orient="horz" pos="4014"/>
        <p:guide orient="horz" pos="3870"/>
        <p:guide pos="162"/>
        <p:guide pos="7462"/>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slide" Target="slides/slide69.xml"/><Relationship Id="rId84" Type="http://schemas.openxmlformats.org/officeDocument/2006/relationships/handoutMaster" Target="handoutMasters/handoutMaster1.xml"/><Relationship Id="rId89" Type="http://schemas.openxmlformats.org/officeDocument/2006/relationships/font" Target="fonts/font5.fntdata"/><Relationship Id="rId97" Type="http://schemas.openxmlformats.org/officeDocument/2006/relationships/commentAuthors" Target="commentAuthors.xml"/><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font" Target="fonts/font8.fntdata"/><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slide" Target="slides/slide67.xml"/><Relationship Id="rId79" Type="http://schemas.openxmlformats.org/officeDocument/2006/relationships/slide" Target="slides/slide72.xml"/><Relationship Id="rId87" Type="http://schemas.openxmlformats.org/officeDocument/2006/relationships/font" Target="fonts/font3.fntdata"/><Relationship Id="rId5" Type="http://schemas.openxmlformats.org/officeDocument/2006/relationships/slideMaster" Target="slideMasters/slideMaster5.xml"/><Relationship Id="rId61" Type="http://schemas.openxmlformats.org/officeDocument/2006/relationships/slide" Target="slides/slide54.xml"/><Relationship Id="rId82" Type="http://schemas.openxmlformats.org/officeDocument/2006/relationships/slide" Target="slides/slide75.xml"/><Relationship Id="rId90" Type="http://schemas.openxmlformats.org/officeDocument/2006/relationships/font" Target="fonts/font6.fntdata"/><Relationship Id="rId95" Type="http://schemas.openxmlformats.org/officeDocument/2006/relationships/font" Target="fonts/font11.fntdata"/><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100"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font" Target="fonts/font1.fntdata"/><Relationship Id="rId93" Type="http://schemas.openxmlformats.org/officeDocument/2006/relationships/font" Target="fonts/font9.fntdata"/><Relationship Id="rId98"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notesMaster" Target="notesMasters/notesMaster1.xml"/><Relationship Id="rId88" Type="http://schemas.openxmlformats.org/officeDocument/2006/relationships/font" Target="fonts/font4.fntdata"/><Relationship Id="rId91" Type="http://schemas.openxmlformats.org/officeDocument/2006/relationships/font" Target="fonts/font7.fntdata"/><Relationship Id="rId96"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font" Target="fonts/font2.fntdata"/><Relationship Id="rId94" Type="http://schemas.openxmlformats.org/officeDocument/2006/relationships/font" Target="fonts/font10.fntdata"/><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2024/5/7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8148067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2024/5/7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4219467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7EF128-1571-4DC6-97A1-DF53A7E9F17C}" type="slidenum">
              <a:rPr lang="zh-CN" altLang="en-US" smtClean="0"/>
              <a:t>10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9.xml"/><Relationship Id="rId7"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3.jpeg"/><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21.xml"/><Relationship Id="rId7" Type="http://schemas.openxmlformats.org/officeDocument/2006/relationships/slideMaster" Target="../slideMasters/slideMaster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6.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7.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3.jpeg"/><Relationship Id="rId4"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33.xml"/><Relationship Id="rId7" Type="http://schemas.openxmlformats.org/officeDocument/2006/relationships/slideMaster" Target="../slideMasters/slideMaster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37.xml"/></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38.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39.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5" Type="http://schemas.openxmlformats.org/officeDocument/2006/relationships/image" Target="../media/image3.jpeg"/><Relationship Id="rId4"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45.xml"/><Relationship Id="rId7" Type="http://schemas.openxmlformats.org/officeDocument/2006/relationships/slideMaster" Target="../slideMasters/slideMaster4.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49.xml"/></Relationships>
</file>

<file path=ppt/slideLayouts/_rels/slideLayout54.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50.xml"/></Relationships>
</file>

<file path=ppt/slideLayouts/_rels/slideLayout55.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51.xml"/></Relationships>
</file>

<file path=ppt/slideLayouts/_rels/slideLayout56.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5" Type="http://schemas.openxmlformats.org/officeDocument/2006/relationships/image" Target="../media/image3.jpeg"/><Relationship Id="rId4"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57.xml"/><Relationship Id="rId7" Type="http://schemas.openxmlformats.org/officeDocument/2006/relationships/slideMaster" Target="../slideMasters/slideMaster5.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8" Type="http://schemas.openxmlformats.org/officeDocument/2006/relationships/tags" Target="../tags/tag74.xml"/><Relationship Id="rId13" Type="http://schemas.openxmlformats.org/officeDocument/2006/relationships/image" Target="../media/image4.png"/><Relationship Id="rId3" Type="http://schemas.openxmlformats.org/officeDocument/2006/relationships/tags" Target="../tags/tag69.xml"/><Relationship Id="rId7" Type="http://schemas.openxmlformats.org/officeDocument/2006/relationships/tags" Target="../tags/tag73.xml"/><Relationship Id="rId12" Type="http://schemas.openxmlformats.org/officeDocument/2006/relationships/slideMaster" Target="../slideMasters/slideMaster6.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tags" Target="../tags/tag77.xml"/><Relationship Id="rId5" Type="http://schemas.openxmlformats.org/officeDocument/2006/relationships/tags" Target="../tags/tag71.xml"/><Relationship Id="rId10" Type="http://schemas.openxmlformats.org/officeDocument/2006/relationships/tags" Target="../tags/tag76.xml"/><Relationship Id="rId4" Type="http://schemas.openxmlformats.org/officeDocument/2006/relationships/tags" Target="../tags/tag70.xml"/><Relationship Id="rId9" Type="http://schemas.openxmlformats.org/officeDocument/2006/relationships/tags" Target="../tags/tag75.xml"/></Relationships>
</file>

<file path=ppt/slideLayouts/_rels/slideLayout62.xml.rels><?xml version="1.0" encoding="UTF-8" standalone="yes"?>
<Relationships xmlns="http://schemas.openxmlformats.org/package/2006/relationships"><Relationship Id="rId3" Type="http://schemas.openxmlformats.org/officeDocument/2006/relationships/tags" Target="../tags/tag80.xml"/><Relationship Id="rId7" Type="http://schemas.openxmlformats.org/officeDocument/2006/relationships/slideMaster" Target="../slideMasters/slideMaster6.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s>
</file>

<file path=ppt/slideLayouts/_rels/slideLayout63.xml.rels><?xml version="1.0" encoding="UTF-8" standalone="yes"?>
<Relationships xmlns="http://schemas.openxmlformats.org/package/2006/relationships"><Relationship Id="rId8" Type="http://schemas.openxmlformats.org/officeDocument/2006/relationships/tags" Target="../tags/tag91.xml"/><Relationship Id="rId3" Type="http://schemas.openxmlformats.org/officeDocument/2006/relationships/tags" Target="../tags/tag86.xml"/><Relationship Id="rId7" Type="http://schemas.openxmlformats.org/officeDocument/2006/relationships/tags" Target="../tags/tag90.xml"/><Relationship Id="rId12" Type="http://schemas.openxmlformats.org/officeDocument/2006/relationships/image" Target="../media/image5.png"/><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slideMaster" Target="../slideMasters/slideMaster6.xml"/><Relationship Id="rId5" Type="http://schemas.openxmlformats.org/officeDocument/2006/relationships/tags" Target="../tags/tag88.xml"/><Relationship Id="rId10" Type="http://schemas.openxmlformats.org/officeDocument/2006/relationships/tags" Target="../tags/tag93.xml"/><Relationship Id="rId4" Type="http://schemas.openxmlformats.org/officeDocument/2006/relationships/tags" Target="../tags/tag87.xml"/><Relationship Id="rId9" Type="http://schemas.openxmlformats.org/officeDocument/2006/relationships/tags" Target="../tags/tag92.xml"/></Relationships>
</file>

<file path=ppt/slideLayouts/_rels/slideLayout64.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96.xml"/><Relationship Id="rId7" Type="http://schemas.openxmlformats.org/officeDocument/2006/relationships/tags" Target="../tags/tag100.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s>
</file>

<file path=ppt/slideLayouts/_rels/slideLayout65.xml.rels><?xml version="1.0" encoding="UTF-8" standalone="yes"?>
<Relationships xmlns="http://schemas.openxmlformats.org/package/2006/relationships"><Relationship Id="rId8" Type="http://schemas.openxmlformats.org/officeDocument/2006/relationships/tags" Target="../tags/tag108.xml"/><Relationship Id="rId3" Type="http://schemas.openxmlformats.org/officeDocument/2006/relationships/tags" Target="../tags/tag103.xml"/><Relationship Id="rId7" Type="http://schemas.openxmlformats.org/officeDocument/2006/relationships/tags" Target="../tags/tag107.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tags" Target="../tags/tag106.xml"/><Relationship Id="rId5" Type="http://schemas.openxmlformats.org/officeDocument/2006/relationships/tags" Target="../tags/tag105.xml"/><Relationship Id="rId10" Type="http://schemas.openxmlformats.org/officeDocument/2006/relationships/slideMaster" Target="../slideMasters/slideMaster6.xml"/><Relationship Id="rId4" Type="http://schemas.openxmlformats.org/officeDocument/2006/relationships/tags" Target="../tags/tag104.xml"/><Relationship Id="rId9" Type="http://schemas.openxmlformats.org/officeDocument/2006/relationships/tags" Target="../tags/tag109.xml"/></Relationships>
</file>

<file path=ppt/slideLayouts/_rels/slideLayout66.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5" Type="http://schemas.openxmlformats.org/officeDocument/2006/relationships/slideMaster" Target="../slideMasters/slideMaster6.xml"/><Relationship Id="rId4" Type="http://schemas.openxmlformats.org/officeDocument/2006/relationships/tags" Target="../tags/tag113.xml"/></Relationships>
</file>

<file path=ppt/slideLayouts/_rels/slideLayout67.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4"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119.xml"/><Relationship Id="rId7" Type="http://schemas.openxmlformats.org/officeDocument/2006/relationships/tags" Target="../tags/tag123.xm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s>
</file>

<file path=ppt/slideLayouts/_rels/slideLayout69.xml.rels><?xml version="1.0" encoding="UTF-8" standalone="yes"?>
<Relationships xmlns="http://schemas.openxmlformats.org/package/2006/relationships"><Relationship Id="rId3" Type="http://schemas.openxmlformats.org/officeDocument/2006/relationships/tags" Target="../tags/tag126.xml"/><Relationship Id="rId7" Type="http://schemas.openxmlformats.org/officeDocument/2006/relationships/slideMaster" Target="../slideMasters/slideMaster6.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70.xml.rels><?xml version="1.0" encoding="UTF-8" standalone="yes"?>
<Relationships xmlns="http://schemas.openxmlformats.org/package/2006/relationships"><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slideMaster" Target="../slideMasters/slideMaster6.xml"/><Relationship Id="rId5" Type="http://schemas.openxmlformats.org/officeDocument/2006/relationships/tags" Target="../tags/tag134.xml"/><Relationship Id="rId4" Type="http://schemas.openxmlformats.org/officeDocument/2006/relationships/tags" Target="../tags/tag133.xml"/></Relationships>
</file>

<file path=ppt/slideLayouts/_rels/slideLayout71.xml.rels><?xml version="1.0" encoding="UTF-8" standalone="yes"?>
<Relationships xmlns="http://schemas.openxmlformats.org/package/2006/relationships"><Relationship Id="rId8" Type="http://schemas.openxmlformats.org/officeDocument/2006/relationships/tags" Target="../tags/tag142.xml"/><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image" Target="../media/image6.png"/><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slideMaster" Target="../slideMasters/slideMaster6.xml"/><Relationship Id="rId5" Type="http://schemas.openxmlformats.org/officeDocument/2006/relationships/tags" Target="../tags/tag139.xml"/><Relationship Id="rId10" Type="http://schemas.openxmlformats.org/officeDocument/2006/relationships/tags" Target="../tags/tag144.xml"/><Relationship Id="rId4" Type="http://schemas.openxmlformats.org/officeDocument/2006/relationships/tags" Target="../tags/tag138.xml"/><Relationship Id="rId9" Type="http://schemas.openxmlformats.org/officeDocument/2006/relationships/tags" Target="../tags/tag143.xml"/></Relationships>
</file>

<file path=ppt/slideLayouts/_rels/slideLayout72.xml.rels><?xml version="1.0" encoding="UTF-8" standalone="yes"?>
<Relationships xmlns="http://schemas.openxmlformats.org/package/2006/relationships"><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slideMaster" Target="../slideMasters/slideMaster6.xml"/><Relationship Id="rId5" Type="http://schemas.openxmlformats.org/officeDocument/2006/relationships/tags" Target="../tags/tag149.xml"/><Relationship Id="rId4" Type="http://schemas.openxmlformats.org/officeDocument/2006/relationships/tags" Target="../tags/tag148.xml"/></Relationships>
</file>

<file path=ppt/slideLayouts/_rels/slideLayout73.xml.rels><?xml version="1.0" encoding="UTF-8" standalone="yes"?>
<Relationships xmlns="http://schemas.openxmlformats.org/package/2006/relationships"><Relationship Id="rId8" Type="http://schemas.openxmlformats.org/officeDocument/2006/relationships/tags" Target="../tags/tag157.xml"/><Relationship Id="rId3" Type="http://schemas.openxmlformats.org/officeDocument/2006/relationships/tags" Target="../tags/tag152.xml"/><Relationship Id="rId7" Type="http://schemas.openxmlformats.org/officeDocument/2006/relationships/tags" Target="../tags/tag156.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9"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8" Type="http://schemas.openxmlformats.org/officeDocument/2006/relationships/tags" Target="../tags/tag165.xml"/><Relationship Id="rId3" Type="http://schemas.openxmlformats.org/officeDocument/2006/relationships/tags" Target="../tags/tag160.xml"/><Relationship Id="rId7" Type="http://schemas.openxmlformats.org/officeDocument/2006/relationships/tags" Target="../tags/tag164.xml"/><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9"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8" Type="http://schemas.openxmlformats.org/officeDocument/2006/relationships/tags" Target="../tags/tag173.xml"/><Relationship Id="rId3" Type="http://schemas.openxmlformats.org/officeDocument/2006/relationships/tags" Target="../tags/tag168.xml"/><Relationship Id="rId7" Type="http://schemas.openxmlformats.org/officeDocument/2006/relationships/tags" Target="../tags/tag172.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tags" Target="../tags/tag171.xml"/><Relationship Id="rId5" Type="http://schemas.openxmlformats.org/officeDocument/2006/relationships/tags" Target="../tags/tag170.xml"/><Relationship Id="rId10" Type="http://schemas.openxmlformats.org/officeDocument/2006/relationships/slideMaster" Target="../slideMasters/slideMaster6.xml"/><Relationship Id="rId4" Type="http://schemas.openxmlformats.org/officeDocument/2006/relationships/tags" Target="../tags/tag169.xml"/><Relationship Id="rId9" Type="http://schemas.openxmlformats.org/officeDocument/2006/relationships/tags" Target="../tags/tag174.xml"/></Relationships>
</file>

<file path=ppt/slideLayouts/_rels/slideLayout76.xml.rels><?xml version="1.0" encoding="UTF-8" standalone="yes"?>
<Relationships xmlns="http://schemas.openxmlformats.org/package/2006/relationships"><Relationship Id="rId8" Type="http://schemas.openxmlformats.org/officeDocument/2006/relationships/tags" Target="../tags/tag182.xml"/><Relationship Id="rId3" Type="http://schemas.openxmlformats.org/officeDocument/2006/relationships/tags" Target="../tags/tag177.xml"/><Relationship Id="rId7" Type="http://schemas.openxmlformats.org/officeDocument/2006/relationships/tags" Target="../tags/tag181.xml"/><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tags" Target="../tags/tag180.xml"/><Relationship Id="rId5" Type="http://schemas.openxmlformats.org/officeDocument/2006/relationships/tags" Target="../tags/tag179.xml"/><Relationship Id="rId10" Type="http://schemas.openxmlformats.org/officeDocument/2006/relationships/slideMaster" Target="../slideMasters/slideMaster6.xml"/><Relationship Id="rId4" Type="http://schemas.openxmlformats.org/officeDocument/2006/relationships/tags" Target="../tags/tag178.xml"/><Relationship Id="rId9" Type="http://schemas.openxmlformats.org/officeDocument/2006/relationships/tags" Target="../tags/tag183.xml"/></Relationships>
</file>

<file path=ppt/slideLayouts/_rels/slideLayout77.xml.rels><?xml version="1.0" encoding="UTF-8" standalone="yes"?>
<Relationships xmlns="http://schemas.openxmlformats.org/package/2006/relationships"><Relationship Id="rId8" Type="http://schemas.openxmlformats.org/officeDocument/2006/relationships/tags" Target="../tags/tag191.xml"/><Relationship Id="rId3" Type="http://schemas.openxmlformats.org/officeDocument/2006/relationships/tags" Target="../tags/tag186.xml"/><Relationship Id="rId7" Type="http://schemas.openxmlformats.org/officeDocument/2006/relationships/tags" Target="../tags/tag190.xml"/><Relationship Id="rId12" Type="http://schemas.openxmlformats.org/officeDocument/2006/relationships/slideMaster" Target="../slideMasters/slideMaster6.xml"/><Relationship Id="rId2" Type="http://schemas.openxmlformats.org/officeDocument/2006/relationships/tags" Target="../tags/tag185.xml"/><Relationship Id="rId1" Type="http://schemas.openxmlformats.org/officeDocument/2006/relationships/tags" Target="../tags/tag184.xml"/><Relationship Id="rId6" Type="http://schemas.openxmlformats.org/officeDocument/2006/relationships/tags" Target="../tags/tag189.xml"/><Relationship Id="rId11" Type="http://schemas.openxmlformats.org/officeDocument/2006/relationships/tags" Target="../tags/tag194.xml"/><Relationship Id="rId5" Type="http://schemas.openxmlformats.org/officeDocument/2006/relationships/tags" Target="../tags/tag188.xml"/><Relationship Id="rId10" Type="http://schemas.openxmlformats.org/officeDocument/2006/relationships/tags" Target="../tags/tag193.xml"/><Relationship Id="rId4" Type="http://schemas.openxmlformats.org/officeDocument/2006/relationships/tags" Target="../tags/tag187.xml"/><Relationship Id="rId9" Type="http://schemas.openxmlformats.org/officeDocument/2006/relationships/tags" Target="../tags/tag192.xml"/></Relationships>
</file>

<file path=ppt/slideLayouts/_rels/slideLayout78.xml.rels><?xml version="1.0" encoding="UTF-8" standalone="yes"?>
<Relationships xmlns="http://schemas.openxmlformats.org/package/2006/relationships"><Relationship Id="rId8" Type="http://schemas.openxmlformats.org/officeDocument/2006/relationships/tags" Target="../tags/tag202.xml"/><Relationship Id="rId3" Type="http://schemas.openxmlformats.org/officeDocument/2006/relationships/tags" Target="../tags/tag197.xml"/><Relationship Id="rId7" Type="http://schemas.openxmlformats.org/officeDocument/2006/relationships/tags" Target="../tags/tag201.xml"/><Relationship Id="rId2" Type="http://schemas.openxmlformats.org/officeDocument/2006/relationships/tags" Target="../tags/tag196.xml"/><Relationship Id="rId1" Type="http://schemas.openxmlformats.org/officeDocument/2006/relationships/tags" Target="../tags/tag195.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9"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8" Type="http://schemas.openxmlformats.org/officeDocument/2006/relationships/tags" Target="../tags/tag216.xml"/><Relationship Id="rId13" Type="http://schemas.openxmlformats.org/officeDocument/2006/relationships/image" Target="../media/image4.png"/><Relationship Id="rId3" Type="http://schemas.openxmlformats.org/officeDocument/2006/relationships/tags" Target="../tags/tag211.xml"/><Relationship Id="rId7" Type="http://schemas.openxmlformats.org/officeDocument/2006/relationships/tags" Target="../tags/tag215.xml"/><Relationship Id="rId12" Type="http://schemas.openxmlformats.org/officeDocument/2006/relationships/slideMaster" Target="../slideMasters/slideMaster7.xm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tags" Target="../tags/tag214.xml"/><Relationship Id="rId11" Type="http://schemas.openxmlformats.org/officeDocument/2006/relationships/tags" Target="../tags/tag219.xml"/><Relationship Id="rId5" Type="http://schemas.openxmlformats.org/officeDocument/2006/relationships/tags" Target="../tags/tag213.xml"/><Relationship Id="rId10" Type="http://schemas.openxmlformats.org/officeDocument/2006/relationships/tags" Target="../tags/tag218.xml"/><Relationship Id="rId4" Type="http://schemas.openxmlformats.org/officeDocument/2006/relationships/tags" Target="../tags/tag212.xml"/><Relationship Id="rId9" Type="http://schemas.openxmlformats.org/officeDocument/2006/relationships/tags" Target="../tags/tag217.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3.jpeg"/><Relationship Id="rId4"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tags" Target="../tags/tag222.xml"/><Relationship Id="rId7" Type="http://schemas.openxmlformats.org/officeDocument/2006/relationships/slideMaster" Target="../slideMasters/slideMaster7.xml"/><Relationship Id="rId2" Type="http://schemas.openxmlformats.org/officeDocument/2006/relationships/tags" Target="../tags/tag221.xml"/><Relationship Id="rId1" Type="http://schemas.openxmlformats.org/officeDocument/2006/relationships/tags" Target="../tags/tag220.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s>
</file>

<file path=ppt/slideLayouts/_rels/slideLayout81.xml.rels><?xml version="1.0" encoding="UTF-8" standalone="yes"?>
<Relationships xmlns="http://schemas.openxmlformats.org/package/2006/relationships"><Relationship Id="rId8" Type="http://schemas.openxmlformats.org/officeDocument/2006/relationships/tags" Target="../tags/tag233.xml"/><Relationship Id="rId3" Type="http://schemas.openxmlformats.org/officeDocument/2006/relationships/tags" Target="../tags/tag228.xml"/><Relationship Id="rId7" Type="http://schemas.openxmlformats.org/officeDocument/2006/relationships/tags" Target="../tags/tag232.xml"/><Relationship Id="rId12" Type="http://schemas.openxmlformats.org/officeDocument/2006/relationships/image" Target="../media/image5.png"/><Relationship Id="rId2" Type="http://schemas.openxmlformats.org/officeDocument/2006/relationships/tags" Target="../tags/tag227.xml"/><Relationship Id="rId1" Type="http://schemas.openxmlformats.org/officeDocument/2006/relationships/tags" Target="../tags/tag226.xml"/><Relationship Id="rId6" Type="http://schemas.openxmlformats.org/officeDocument/2006/relationships/tags" Target="../tags/tag231.xml"/><Relationship Id="rId11" Type="http://schemas.openxmlformats.org/officeDocument/2006/relationships/slideMaster" Target="../slideMasters/slideMaster7.xml"/><Relationship Id="rId5" Type="http://schemas.openxmlformats.org/officeDocument/2006/relationships/tags" Target="../tags/tag230.xml"/><Relationship Id="rId10" Type="http://schemas.openxmlformats.org/officeDocument/2006/relationships/tags" Target="../tags/tag235.xml"/><Relationship Id="rId4" Type="http://schemas.openxmlformats.org/officeDocument/2006/relationships/tags" Target="../tags/tag229.xml"/><Relationship Id="rId9" Type="http://schemas.openxmlformats.org/officeDocument/2006/relationships/tags" Target="../tags/tag234.xml"/></Relationships>
</file>

<file path=ppt/slideLayouts/_rels/slideLayout82.xml.rels><?xml version="1.0" encoding="UTF-8" standalone="yes"?>
<Relationships xmlns="http://schemas.openxmlformats.org/package/2006/relationships"><Relationship Id="rId8" Type="http://schemas.openxmlformats.org/officeDocument/2006/relationships/slideMaster" Target="../slideMasters/slideMaster7.xml"/><Relationship Id="rId3" Type="http://schemas.openxmlformats.org/officeDocument/2006/relationships/tags" Target="../tags/tag238.xml"/><Relationship Id="rId7" Type="http://schemas.openxmlformats.org/officeDocument/2006/relationships/tags" Target="../tags/tag242.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s>
</file>

<file path=ppt/slideLayouts/_rels/slideLayout83.xml.rels><?xml version="1.0" encoding="UTF-8" standalone="yes"?>
<Relationships xmlns="http://schemas.openxmlformats.org/package/2006/relationships"><Relationship Id="rId8" Type="http://schemas.openxmlformats.org/officeDocument/2006/relationships/tags" Target="../tags/tag250.xml"/><Relationship Id="rId3" Type="http://schemas.openxmlformats.org/officeDocument/2006/relationships/tags" Target="../tags/tag245.xml"/><Relationship Id="rId7" Type="http://schemas.openxmlformats.org/officeDocument/2006/relationships/tags" Target="../tags/tag249.xml"/><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tags" Target="../tags/tag248.xml"/><Relationship Id="rId5" Type="http://schemas.openxmlformats.org/officeDocument/2006/relationships/tags" Target="../tags/tag247.xml"/><Relationship Id="rId10" Type="http://schemas.openxmlformats.org/officeDocument/2006/relationships/slideMaster" Target="../slideMasters/slideMaster7.xml"/><Relationship Id="rId4" Type="http://schemas.openxmlformats.org/officeDocument/2006/relationships/tags" Target="../tags/tag246.xml"/><Relationship Id="rId9" Type="http://schemas.openxmlformats.org/officeDocument/2006/relationships/tags" Target="../tags/tag251.xml"/></Relationships>
</file>

<file path=ppt/slideLayouts/_rels/slideLayout84.xml.rels><?xml version="1.0" encoding="UTF-8" standalone="yes"?>
<Relationships xmlns="http://schemas.openxmlformats.org/package/2006/relationships"><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 Id="rId5" Type="http://schemas.openxmlformats.org/officeDocument/2006/relationships/slideMaster" Target="../slideMasters/slideMaster7.xml"/><Relationship Id="rId4" Type="http://schemas.openxmlformats.org/officeDocument/2006/relationships/tags" Target="../tags/tag255.xml"/></Relationships>
</file>

<file path=ppt/slideLayouts/_rels/slideLayout85.xml.rels><?xml version="1.0" encoding="UTF-8" standalone="yes"?>
<Relationships xmlns="http://schemas.openxmlformats.org/package/2006/relationships"><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tags" Target="../tags/tag256.xml"/><Relationship Id="rId4"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8" Type="http://schemas.openxmlformats.org/officeDocument/2006/relationships/slideMaster" Target="../slideMasters/slideMaster7.xml"/><Relationship Id="rId3" Type="http://schemas.openxmlformats.org/officeDocument/2006/relationships/tags" Target="../tags/tag261.xml"/><Relationship Id="rId7" Type="http://schemas.openxmlformats.org/officeDocument/2006/relationships/tags" Target="../tags/tag265.xml"/><Relationship Id="rId2" Type="http://schemas.openxmlformats.org/officeDocument/2006/relationships/tags" Target="../tags/tag260.xml"/><Relationship Id="rId1" Type="http://schemas.openxmlformats.org/officeDocument/2006/relationships/tags" Target="../tags/tag259.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s>
</file>

<file path=ppt/slideLayouts/_rels/slideLayout87.xml.rels><?xml version="1.0" encoding="UTF-8" standalone="yes"?>
<Relationships xmlns="http://schemas.openxmlformats.org/package/2006/relationships"><Relationship Id="rId3" Type="http://schemas.openxmlformats.org/officeDocument/2006/relationships/tags" Target="../tags/tag268.xml"/><Relationship Id="rId7" Type="http://schemas.openxmlformats.org/officeDocument/2006/relationships/slideMaster" Target="../slideMasters/slideMaster7.xml"/><Relationship Id="rId2" Type="http://schemas.openxmlformats.org/officeDocument/2006/relationships/tags" Target="../tags/tag267.xml"/><Relationship Id="rId1" Type="http://schemas.openxmlformats.org/officeDocument/2006/relationships/tags" Target="../tags/tag266.xml"/><Relationship Id="rId6" Type="http://schemas.openxmlformats.org/officeDocument/2006/relationships/tags" Target="../tags/tag271.xml"/><Relationship Id="rId5" Type="http://schemas.openxmlformats.org/officeDocument/2006/relationships/tags" Target="../tags/tag270.xml"/><Relationship Id="rId4" Type="http://schemas.openxmlformats.org/officeDocument/2006/relationships/tags" Target="../tags/tag269.xml"/></Relationships>
</file>

<file path=ppt/slideLayouts/_rels/slideLayout88.xml.rels><?xml version="1.0" encoding="UTF-8" standalone="yes"?>
<Relationships xmlns="http://schemas.openxmlformats.org/package/2006/relationships"><Relationship Id="rId3" Type="http://schemas.openxmlformats.org/officeDocument/2006/relationships/tags" Target="../tags/tag274.xml"/><Relationship Id="rId2" Type="http://schemas.openxmlformats.org/officeDocument/2006/relationships/tags" Target="../tags/tag273.xml"/><Relationship Id="rId1" Type="http://schemas.openxmlformats.org/officeDocument/2006/relationships/tags" Target="../tags/tag272.xml"/><Relationship Id="rId6" Type="http://schemas.openxmlformats.org/officeDocument/2006/relationships/slideMaster" Target="../slideMasters/slideMaster7.xml"/><Relationship Id="rId5" Type="http://schemas.openxmlformats.org/officeDocument/2006/relationships/tags" Target="../tags/tag276.xml"/><Relationship Id="rId4" Type="http://schemas.openxmlformats.org/officeDocument/2006/relationships/tags" Target="../tags/tag275.xml"/></Relationships>
</file>

<file path=ppt/slideLayouts/_rels/slideLayout89.xml.rels><?xml version="1.0" encoding="UTF-8" standalone="yes"?>
<Relationships xmlns="http://schemas.openxmlformats.org/package/2006/relationships"><Relationship Id="rId8" Type="http://schemas.openxmlformats.org/officeDocument/2006/relationships/tags" Target="../tags/tag284.xml"/><Relationship Id="rId3" Type="http://schemas.openxmlformats.org/officeDocument/2006/relationships/tags" Target="../tags/tag279.xml"/><Relationship Id="rId7" Type="http://schemas.openxmlformats.org/officeDocument/2006/relationships/tags" Target="../tags/tag283.xml"/><Relationship Id="rId12" Type="http://schemas.openxmlformats.org/officeDocument/2006/relationships/image" Target="../media/image6.png"/><Relationship Id="rId2" Type="http://schemas.openxmlformats.org/officeDocument/2006/relationships/tags" Target="../tags/tag278.xml"/><Relationship Id="rId1" Type="http://schemas.openxmlformats.org/officeDocument/2006/relationships/tags" Target="../tags/tag277.xml"/><Relationship Id="rId6" Type="http://schemas.openxmlformats.org/officeDocument/2006/relationships/tags" Target="../tags/tag282.xml"/><Relationship Id="rId11" Type="http://schemas.openxmlformats.org/officeDocument/2006/relationships/slideMaster" Target="../slideMasters/slideMaster7.xml"/><Relationship Id="rId5" Type="http://schemas.openxmlformats.org/officeDocument/2006/relationships/tags" Target="../tags/tag281.xml"/><Relationship Id="rId10" Type="http://schemas.openxmlformats.org/officeDocument/2006/relationships/tags" Target="../tags/tag286.xml"/><Relationship Id="rId4" Type="http://schemas.openxmlformats.org/officeDocument/2006/relationships/tags" Target="../tags/tag280.xml"/><Relationship Id="rId9" Type="http://schemas.openxmlformats.org/officeDocument/2006/relationships/tags" Target="../tags/tag28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 Id="rId6" Type="http://schemas.openxmlformats.org/officeDocument/2006/relationships/slideMaster" Target="../slideMasters/slideMaster7.xml"/><Relationship Id="rId5" Type="http://schemas.openxmlformats.org/officeDocument/2006/relationships/tags" Target="../tags/tag291.xml"/><Relationship Id="rId4" Type="http://schemas.openxmlformats.org/officeDocument/2006/relationships/tags" Target="../tags/tag290.xml"/></Relationships>
</file>

<file path=ppt/slideLayouts/_rels/slideLayout91.xml.rels><?xml version="1.0" encoding="UTF-8" standalone="yes"?>
<Relationships xmlns="http://schemas.openxmlformats.org/package/2006/relationships"><Relationship Id="rId8" Type="http://schemas.openxmlformats.org/officeDocument/2006/relationships/tags" Target="../tags/tag299.xml"/><Relationship Id="rId3" Type="http://schemas.openxmlformats.org/officeDocument/2006/relationships/tags" Target="../tags/tag294.xml"/><Relationship Id="rId7" Type="http://schemas.openxmlformats.org/officeDocument/2006/relationships/tags" Target="../tags/tag298.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9"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8" Type="http://schemas.openxmlformats.org/officeDocument/2006/relationships/tags" Target="../tags/tag307.xml"/><Relationship Id="rId3" Type="http://schemas.openxmlformats.org/officeDocument/2006/relationships/tags" Target="../tags/tag302.xml"/><Relationship Id="rId7" Type="http://schemas.openxmlformats.org/officeDocument/2006/relationships/tags" Target="../tags/tag306.xml"/><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tags" Target="../tags/tag305.xml"/><Relationship Id="rId5" Type="http://schemas.openxmlformats.org/officeDocument/2006/relationships/tags" Target="../tags/tag304.xml"/><Relationship Id="rId4" Type="http://schemas.openxmlformats.org/officeDocument/2006/relationships/tags" Target="../tags/tag303.xml"/><Relationship Id="rId9"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8" Type="http://schemas.openxmlformats.org/officeDocument/2006/relationships/tags" Target="../tags/tag315.xml"/><Relationship Id="rId3" Type="http://schemas.openxmlformats.org/officeDocument/2006/relationships/tags" Target="../tags/tag310.xml"/><Relationship Id="rId7" Type="http://schemas.openxmlformats.org/officeDocument/2006/relationships/tags" Target="../tags/tag314.xml"/><Relationship Id="rId2" Type="http://schemas.openxmlformats.org/officeDocument/2006/relationships/tags" Target="../tags/tag309.xml"/><Relationship Id="rId1" Type="http://schemas.openxmlformats.org/officeDocument/2006/relationships/tags" Target="../tags/tag308.xml"/><Relationship Id="rId6" Type="http://schemas.openxmlformats.org/officeDocument/2006/relationships/tags" Target="../tags/tag313.xml"/><Relationship Id="rId5" Type="http://schemas.openxmlformats.org/officeDocument/2006/relationships/tags" Target="../tags/tag312.xml"/><Relationship Id="rId10" Type="http://schemas.openxmlformats.org/officeDocument/2006/relationships/slideMaster" Target="../slideMasters/slideMaster7.xml"/><Relationship Id="rId4" Type="http://schemas.openxmlformats.org/officeDocument/2006/relationships/tags" Target="../tags/tag311.xml"/><Relationship Id="rId9" Type="http://schemas.openxmlformats.org/officeDocument/2006/relationships/tags" Target="../tags/tag316.xml"/></Relationships>
</file>

<file path=ppt/slideLayouts/_rels/slideLayout94.xml.rels><?xml version="1.0" encoding="UTF-8" standalone="yes"?>
<Relationships xmlns="http://schemas.openxmlformats.org/package/2006/relationships"><Relationship Id="rId8" Type="http://schemas.openxmlformats.org/officeDocument/2006/relationships/tags" Target="../tags/tag324.xml"/><Relationship Id="rId3" Type="http://schemas.openxmlformats.org/officeDocument/2006/relationships/tags" Target="../tags/tag319.xml"/><Relationship Id="rId7" Type="http://schemas.openxmlformats.org/officeDocument/2006/relationships/tags" Target="../tags/tag323.xml"/><Relationship Id="rId2" Type="http://schemas.openxmlformats.org/officeDocument/2006/relationships/tags" Target="../tags/tag318.xml"/><Relationship Id="rId1" Type="http://schemas.openxmlformats.org/officeDocument/2006/relationships/tags" Target="../tags/tag317.xml"/><Relationship Id="rId6" Type="http://schemas.openxmlformats.org/officeDocument/2006/relationships/tags" Target="../tags/tag322.xml"/><Relationship Id="rId5" Type="http://schemas.openxmlformats.org/officeDocument/2006/relationships/tags" Target="../tags/tag321.xml"/><Relationship Id="rId10" Type="http://schemas.openxmlformats.org/officeDocument/2006/relationships/slideMaster" Target="../slideMasters/slideMaster7.xml"/><Relationship Id="rId4" Type="http://schemas.openxmlformats.org/officeDocument/2006/relationships/tags" Target="../tags/tag320.xml"/><Relationship Id="rId9" Type="http://schemas.openxmlformats.org/officeDocument/2006/relationships/tags" Target="../tags/tag325.xml"/></Relationships>
</file>

<file path=ppt/slideLayouts/_rels/slideLayout95.xml.rels><?xml version="1.0" encoding="UTF-8" standalone="yes"?>
<Relationships xmlns="http://schemas.openxmlformats.org/package/2006/relationships"><Relationship Id="rId8" Type="http://schemas.openxmlformats.org/officeDocument/2006/relationships/tags" Target="../tags/tag333.xml"/><Relationship Id="rId3" Type="http://schemas.openxmlformats.org/officeDocument/2006/relationships/tags" Target="../tags/tag328.xml"/><Relationship Id="rId7" Type="http://schemas.openxmlformats.org/officeDocument/2006/relationships/tags" Target="../tags/tag332.xml"/><Relationship Id="rId12" Type="http://schemas.openxmlformats.org/officeDocument/2006/relationships/slideMaster" Target="../slideMasters/slideMaster7.xml"/><Relationship Id="rId2" Type="http://schemas.openxmlformats.org/officeDocument/2006/relationships/tags" Target="../tags/tag327.xml"/><Relationship Id="rId1" Type="http://schemas.openxmlformats.org/officeDocument/2006/relationships/tags" Target="../tags/tag326.xml"/><Relationship Id="rId6" Type="http://schemas.openxmlformats.org/officeDocument/2006/relationships/tags" Target="../tags/tag331.xml"/><Relationship Id="rId11" Type="http://schemas.openxmlformats.org/officeDocument/2006/relationships/tags" Target="../tags/tag336.xml"/><Relationship Id="rId5" Type="http://schemas.openxmlformats.org/officeDocument/2006/relationships/tags" Target="../tags/tag330.xml"/><Relationship Id="rId10" Type="http://schemas.openxmlformats.org/officeDocument/2006/relationships/tags" Target="../tags/tag335.xml"/><Relationship Id="rId4" Type="http://schemas.openxmlformats.org/officeDocument/2006/relationships/tags" Target="../tags/tag329.xml"/><Relationship Id="rId9" Type="http://schemas.openxmlformats.org/officeDocument/2006/relationships/tags" Target="../tags/tag334.xml"/></Relationships>
</file>

<file path=ppt/slideLayouts/_rels/slideLayout96.xml.rels><?xml version="1.0" encoding="UTF-8" standalone="yes"?>
<Relationships xmlns="http://schemas.openxmlformats.org/package/2006/relationships"><Relationship Id="rId8" Type="http://schemas.openxmlformats.org/officeDocument/2006/relationships/tags" Target="../tags/tag344.xml"/><Relationship Id="rId3" Type="http://schemas.openxmlformats.org/officeDocument/2006/relationships/tags" Target="../tags/tag339.xml"/><Relationship Id="rId7" Type="http://schemas.openxmlformats.org/officeDocument/2006/relationships/tags" Target="../tags/tag343.xml"/><Relationship Id="rId2" Type="http://schemas.openxmlformats.org/officeDocument/2006/relationships/tags" Target="../tags/tag338.xml"/><Relationship Id="rId1" Type="http://schemas.openxmlformats.org/officeDocument/2006/relationships/tags" Target="../tags/tag337.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9"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pic>
        <p:nvPicPr>
          <p:cNvPr id="20" name="图片 19"/>
          <p:cNvPicPr>
            <a:picLocks noChangeAspect="1"/>
          </p:cNvPicPr>
          <p:nvPr userDrawn="1">
            <p:custDataLst>
              <p:tags r:id="rId1"/>
            </p:custDataLst>
          </p:nvPr>
        </p:nvPicPr>
        <p:blipFill>
          <a:blip r:embed="rId13">
            <a:extLst>
              <a:ext uri="{28A0092B-C50C-407E-A947-70E740481C1C}">
                <a14:useLocalDpi xmlns:a14="http://schemas.microsoft.com/office/drawing/2010/main" val="0"/>
              </a:ext>
            </a:extLst>
          </a:blip>
          <a:stretch>
            <a:fillRect/>
          </a:stretch>
        </p:blipFill>
        <p:spPr>
          <a:xfrm>
            <a:off x="3048000" y="0"/>
            <a:ext cx="9144000" cy="6858000"/>
          </a:xfrm>
          <a:prstGeom prst="rect">
            <a:avLst/>
          </a:prstGeom>
        </p:spPr>
      </p:pic>
      <p:cxnSp>
        <p:nvCxnSpPr>
          <p:cNvPr id="8" name="直接连接符 7"/>
          <p:cNvCxnSpPr/>
          <p:nvPr userDrawn="1">
            <p:custDataLst>
              <p:tags r:id="rId2"/>
            </p:custDataLst>
          </p:nvPr>
        </p:nvCxnSpPr>
        <p:spPr>
          <a:xfrm>
            <a:off x="1112156" y="4247243"/>
            <a:ext cx="107224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矩形 8"/>
          <p:cNvSpPr/>
          <p:nvPr userDrawn="1">
            <p:custDataLst>
              <p:tags r:id="rId3"/>
            </p:custDataLst>
          </p:nvPr>
        </p:nvSpPr>
        <p:spPr>
          <a:xfrm>
            <a:off x="7874399" y="4197252"/>
            <a:ext cx="1714500" cy="625147"/>
          </a:xfrm>
          <a:prstGeom prst="rect">
            <a:avLst/>
          </a:prstGeom>
          <a:solidFill>
            <a:schemeClr val="bg2">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sym typeface="Arial" panose="020B0604020202020204" pitchFamily="34" charset="0"/>
            </a:endParaRPr>
          </a:p>
        </p:txBody>
      </p:sp>
      <p:sp>
        <p:nvSpPr>
          <p:cNvPr id="10" name="矩形 9"/>
          <p:cNvSpPr/>
          <p:nvPr userDrawn="1">
            <p:custDataLst>
              <p:tags r:id="rId4"/>
            </p:custDataLst>
          </p:nvPr>
        </p:nvSpPr>
        <p:spPr>
          <a:xfrm>
            <a:off x="8625405" y="2105045"/>
            <a:ext cx="759895" cy="625147"/>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sym typeface="Arial" panose="020B0604020202020204" pitchFamily="34" charset="0"/>
            </a:endParaRPr>
          </a:p>
        </p:txBody>
      </p:sp>
      <p:sp>
        <p:nvSpPr>
          <p:cNvPr id="11" name="矩形 10"/>
          <p:cNvSpPr/>
          <p:nvPr userDrawn="1">
            <p:custDataLst>
              <p:tags r:id="rId5"/>
            </p:custDataLst>
          </p:nvPr>
        </p:nvSpPr>
        <p:spPr>
          <a:xfrm>
            <a:off x="10138550" y="739949"/>
            <a:ext cx="1714500" cy="625147"/>
          </a:xfrm>
          <a:prstGeom prst="rect">
            <a:avLst/>
          </a:prstGeom>
          <a:solidFill>
            <a:schemeClr val="bg2">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sym typeface="Arial" panose="020B0604020202020204" pitchFamily="34" charset="0"/>
            </a:endParaRPr>
          </a:p>
        </p:txBody>
      </p:sp>
      <p:sp>
        <p:nvSpPr>
          <p:cNvPr id="12" name="矩形 11"/>
          <p:cNvSpPr/>
          <p:nvPr userDrawn="1">
            <p:custDataLst>
              <p:tags r:id="rId6"/>
            </p:custDataLst>
          </p:nvPr>
        </p:nvSpPr>
        <p:spPr>
          <a:xfrm>
            <a:off x="10452100" y="6005955"/>
            <a:ext cx="1400950" cy="625147"/>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sym typeface="Arial" panose="020B0604020202020204" pitchFamily="34" charset="0"/>
            </a:endParaRPr>
          </a:p>
        </p:txBody>
      </p:sp>
      <p:sp>
        <p:nvSpPr>
          <p:cNvPr id="2" name="标题 1"/>
          <p:cNvSpPr>
            <a:spLocks noGrp="1"/>
          </p:cNvSpPr>
          <p:nvPr>
            <p:ph type="ctrTitle" hasCustomPrompt="1"/>
            <p:custDataLst>
              <p:tags r:id="rId7"/>
            </p:custDataLst>
          </p:nvPr>
        </p:nvSpPr>
        <p:spPr>
          <a:xfrm>
            <a:off x="867640" y="2264703"/>
            <a:ext cx="4181517" cy="1952393"/>
          </a:xfrm>
        </p:spPr>
        <p:txBody>
          <a:bodyPr lIns="90000" tIns="46800" rIns="90000" bIns="46800" anchor="b" anchorCtr="0">
            <a:normAutofit/>
          </a:bodyPr>
          <a:lstStyle>
            <a:lvl1pPr algn="l">
              <a:defRPr sz="5400" spc="600" baseline="0">
                <a:solidFill>
                  <a:schemeClr val="tx1">
                    <a:lumMod val="85000"/>
                    <a:lumOff val="15000"/>
                  </a:schemeClr>
                </a:solidFill>
                <a:ea typeface="汉仪旗黑-85S" panose="00020600040101010101" pitchFamily="18" charset="-122"/>
              </a:defRPr>
            </a:lvl1pPr>
          </a:lstStyle>
          <a:p>
            <a:r>
              <a:rPr lang="zh-CN" altLang="en-US" dirty="0"/>
              <a:t>单击此处编辑标题</a:t>
            </a:r>
          </a:p>
        </p:txBody>
      </p:sp>
      <p:sp>
        <p:nvSpPr>
          <p:cNvPr id="3" name="副标题 2"/>
          <p:cNvSpPr>
            <a:spLocks noGrp="1"/>
          </p:cNvSpPr>
          <p:nvPr>
            <p:ph type="subTitle" idx="1" hasCustomPrompt="1"/>
            <p:custDataLst>
              <p:tags r:id="rId8"/>
            </p:custDataLst>
          </p:nvPr>
        </p:nvSpPr>
        <p:spPr>
          <a:xfrm>
            <a:off x="867640" y="4290567"/>
            <a:ext cx="4181517" cy="555385"/>
          </a:xfrm>
        </p:spPr>
        <p:txBody>
          <a:bodyPr lIns="90170" tIns="46990" rIns="90170" bIns="46990">
            <a:normAutofit/>
          </a:bodyPr>
          <a:lstStyle>
            <a:lvl1pPr marL="0" indent="0" algn="l"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t>2024/5/7</a:t>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10775654" y="6305713"/>
            <a:ext cx="1281113" cy="405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cxnSp>
        <p:nvCxnSpPr>
          <p:cNvPr id="9" name="直接连接符 8"/>
          <p:cNvCxnSpPr/>
          <p:nvPr userDrawn="1">
            <p:custDataLst>
              <p:tags r:id="rId1"/>
            </p:custDataLst>
          </p:nvPr>
        </p:nvCxnSpPr>
        <p:spPr>
          <a:xfrm>
            <a:off x="5767005" y="2461944"/>
            <a:ext cx="65799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custDataLst>
              <p:tags r:id="rId2"/>
            </p:custDataLst>
          </p:nvPr>
        </p:nvSpPr>
        <p:spPr>
          <a:xfrm>
            <a:off x="5695950" y="0"/>
            <a:ext cx="800100" cy="1041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sym typeface="Arial" panose="020B0604020202020204" pitchFamily="34" charset="0"/>
            </a:endParaRPr>
          </a:p>
        </p:txBody>
      </p:sp>
      <p:pic>
        <p:nvPicPr>
          <p:cNvPr id="8" name="图片 7"/>
          <p:cNvPicPr>
            <a:picLocks noChangeAspect="1"/>
          </p:cNvPicPr>
          <p:nvPr userDrawn="1">
            <p:custDataLst>
              <p:tags r:id="rId3"/>
            </p:custDataLst>
          </p:nvPr>
        </p:nvPicPr>
        <p:blipFill>
          <a:blip r:embed="rId12">
            <a:extLst>
              <a:ext uri="{28A0092B-C50C-407E-A947-70E740481C1C}">
                <a14:useLocalDpi xmlns:a14="http://schemas.microsoft.com/office/drawing/2010/main" val="0"/>
              </a:ext>
            </a:extLst>
          </a:blip>
          <a:stretch>
            <a:fillRect/>
          </a:stretch>
        </p:blipFill>
        <p:spPr>
          <a:xfrm>
            <a:off x="0" y="2768600"/>
            <a:ext cx="12192000" cy="4089400"/>
          </a:xfrm>
          <a:prstGeom prst="rect">
            <a:avLst/>
          </a:prstGeom>
        </p:spPr>
      </p:pic>
      <p:sp>
        <p:nvSpPr>
          <p:cNvPr id="3" name="矩形 2"/>
          <p:cNvSpPr/>
          <p:nvPr userDrawn="1">
            <p:custDataLst>
              <p:tags r:id="rId4"/>
            </p:custDataLst>
          </p:nvPr>
        </p:nvSpPr>
        <p:spPr>
          <a:xfrm rot="5400000">
            <a:off x="1384300" y="4996306"/>
            <a:ext cx="1400950" cy="625147"/>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sym typeface="Arial" panose="020B0604020202020204" pitchFamily="34" charset="0"/>
            </a:endParaRPr>
          </a:p>
        </p:txBody>
      </p:sp>
      <p:sp>
        <p:nvSpPr>
          <p:cNvPr id="7" name="矩形 6"/>
          <p:cNvSpPr/>
          <p:nvPr userDrawn="1">
            <p:custDataLst>
              <p:tags r:id="rId5"/>
            </p:custDataLst>
          </p:nvPr>
        </p:nvSpPr>
        <p:spPr>
          <a:xfrm rot="5400000">
            <a:off x="4596720" y="4799557"/>
            <a:ext cx="593006" cy="625147"/>
          </a:xfrm>
          <a:prstGeom prst="rect">
            <a:avLst/>
          </a:prstGeom>
          <a:solidFill>
            <a:schemeClr val="bg2">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sym typeface="Arial" panose="020B0604020202020204" pitchFamily="34" charset="0"/>
            </a:endParaRPr>
          </a:p>
        </p:txBody>
      </p:sp>
      <p:sp>
        <p:nvSpPr>
          <p:cNvPr id="11" name="矩形 10"/>
          <p:cNvSpPr/>
          <p:nvPr userDrawn="1">
            <p:custDataLst>
              <p:tags r:id="rId6"/>
            </p:custDataLst>
          </p:nvPr>
        </p:nvSpPr>
        <p:spPr>
          <a:xfrm rot="5400000">
            <a:off x="8112688" y="5414249"/>
            <a:ext cx="1400952" cy="625147"/>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sym typeface="Arial" panose="020B0604020202020204" pitchFamily="34" charset="0"/>
            </a:endParaRPr>
          </a:p>
        </p:txBody>
      </p:sp>
      <p:sp>
        <p:nvSpPr>
          <p:cNvPr id="2" name="标题 1"/>
          <p:cNvSpPr>
            <a:spLocks noGrp="1"/>
          </p:cNvSpPr>
          <p:nvPr>
            <p:ph type="title" hasCustomPrompt="1"/>
            <p:custDataLst>
              <p:tags r:id="rId7"/>
            </p:custDataLst>
          </p:nvPr>
        </p:nvSpPr>
        <p:spPr>
          <a:xfrm>
            <a:off x="3745949" y="2534514"/>
            <a:ext cx="4867744" cy="1343841"/>
          </a:xfrm>
        </p:spPr>
        <p:txBody>
          <a:bodyPr lIns="90170" tIns="46990" rIns="90170" bIns="46990" anchor="t" anchorCtr="0">
            <a:normAutofit/>
          </a:bodyPr>
          <a:lstStyle>
            <a:lvl1pPr algn="ctr">
              <a:defRPr sz="6600"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编辑标题</a:t>
            </a:r>
          </a:p>
        </p:txBody>
      </p:sp>
      <p:sp>
        <p:nvSpPr>
          <p:cNvPr id="4" name="日期占位符 3"/>
          <p:cNvSpPr>
            <a:spLocks noGrp="1"/>
          </p:cNvSpPr>
          <p:nvPr>
            <p:ph type="dt" sz="half" idx="10"/>
            <p:custDataLst>
              <p:tags r:id="rId8"/>
            </p:custDataLst>
          </p:nvPr>
        </p:nvSpPr>
        <p:spPr/>
        <p:txBody>
          <a:bodyPr/>
          <a:lstStyle/>
          <a:p>
            <a:fld id="{760FBDFE-C587-4B4C-A407-44438C67B59E}" type="datetimeFigureOut">
              <a:rPr lang="zh-CN" altLang="en-US" smtClean="0"/>
              <a:t>2024/5/7</a:t>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10775654" y="6305713"/>
            <a:ext cx="1281113" cy="405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10775654" y="6305713"/>
            <a:ext cx="1281113" cy="405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8" name="页脚占位符 7"/>
          <p:cNvSpPr>
            <a:spLocks noGrp="1"/>
          </p:cNvSpPr>
          <p:nvPr>
            <p:ph type="ftr" sz="quarter" idx="11"/>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2024/5/7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10775654" y="6305713"/>
            <a:ext cx="1281113" cy="405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2024/5/7</a:t>
            </a:fld>
            <a:endParaRPr lang="zh-CN" altLang="en-US" dirty="0"/>
          </a:p>
        </p:txBody>
      </p:sp>
      <p:sp>
        <p:nvSpPr>
          <p:cNvPr id="6" name="页脚占位符 5"/>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t>‹#›</a:t>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0" y="378732"/>
            <a:ext cx="1281113" cy="405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0" y="378732"/>
            <a:ext cx="1281113" cy="405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3" name="日期占位符 2"/>
          <p:cNvSpPr>
            <a:spLocks noGrp="1"/>
          </p:cNvSpPr>
          <p:nvPr>
            <p:ph type="dt" sz="half" idx="10"/>
            <p:custDataLst>
              <p:tags r:id="rId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16" name="图片 15"/>
          <p:cNvPicPr>
            <a:picLocks noChangeAspect="1"/>
          </p:cNvPicPr>
          <p:nvPr userDrawn="1">
            <p:custDataLst>
              <p:tags r:id="rId1"/>
            </p:custDataLst>
          </p:nvPr>
        </p:nvPicPr>
        <p:blipFill>
          <a:blip r:embed="rId12">
            <a:extLst>
              <a:ext uri="{28A0092B-C50C-407E-A947-70E740481C1C}">
                <a14:useLocalDpi xmlns:a14="http://schemas.microsoft.com/office/drawing/2010/main" val="0"/>
              </a:ext>
            </a:extLst>
          </a:blip>
          <a:stretch>
            <a:fillRect/>
          </a:stretch>
        </p:blipFill>
        <p:spPr>
          <a:xfrm>
            <a:off x="0" y="0"/>
            <a:ext cx="12192000" cy="3632200"/>
          </a:xfrm>
          <a:prstGeom prst="rect">
            <a:avLst/>
          </a:prstGeom>
        </p:spPr>
      </p:pic>
      <p:cxnSp>
        <p:nvCxnSpPr>
          <p:cNvPr id="7" name="直接连接符 6"/>
          <p:cNvCxnSpPr/>
          <p:nvPr userDrawn="1">
            <p:custDataLst>
              <p:tags r:id="rId2"/>
            </p:custDataLst>
          </p:nvPr>
        </p:nvCxnSpPr>
        <p:spPr>
          <a:xfrm>
            <a:off x="5455253" y="5147569"/>
            <a:ext cx="128149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矩形 7"/>
          <p:cNvSpPr/>
          <p:nvPr userDrawn="1">
            <p:custDataLst>
              <p:tags r:id="rId3"/>
            </p:custDataLst>
          </p:nvPr>
        </p:nvSpPr>
        <p:spPr>
          <a:xfrm rot="5400000">
            <a:off x="728979" y="683385"/>
            <a:ext cx="1400950" cy="625147"/>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userDrawn="1">
            <p:custDataLst>
              <p:tags r:id="rId4"/>
            </p:custDataLst>
          </p:nvPr>
        </p:nvSpPr>
        <p:spPr>
          <a:xfrm rot="5400000">
            <a:off x="4524666" y="1172535"/>
            <a:ext cx="1236027" cy="625147"/>
          </a:xfrm>
          <a:prstGeom prst="rect">
            <a:avLst/>
          </a:prstGeom>
          <a:solidFill>
            <a:schemeClr val="bg2">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custDataLst>
              <p:tags r:id="rId5"/>
            </p:custDataLst>
          </p:nvPr>
        </p:nvSpPr>
        <p:spPr>
          <a:xfrm rot="5400000">
            <a:off x="11026748" y="910716"/>
            <a:ext cx="946288" cy="625147"/>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标题 1"/>
          <p:cNvSpPr>
            <a:spLocks noGrp="1"/>
          </p:cNvSpPr>
          <p:nvPr>
            <p:ph type="title" hasCustomPrompt="1"/>
            <p:custDataLst>
              <p:tags r:id="rId6"/>
            </p:custDataLst>
          </p:nvPr>
        </p:nvSpPr>
        <p:spPr>
          <a:xfrm>
            <a:off x="2392941" y="4096853"/>
            <a:ext cx="7406119" cy="947831"/>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单击此处编辑标题</a:t>
            </a:r>
          </a:p>
        </p:txBody>
      </p:sp>
      <p:sp>
        <p:nvSpPr>
          <p:cNvPr id="3" name="日期占位符 2"/>
          <p:cNvSpPr>
            <a:spLocks noGrp="1"/>
          </p:cNvSpPr>
          <p:nvPr>
            <p:ph type="dt" sz="half" idx="10"/>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14" name="文本占位符 13"/>
          <p:cNvSpPr>
            <a:spLocks noGrp="1"/>
          </p:cNvSpPr>
          <p:nvPr>
            <p:ph type="body" sz="quarter" idx="13" hasCustomPrompt="1"/>
            <p:custDataLst>
              <p:tags r:id="rId10"/>
            </p:custDataLst>
          </p:nvPr>
        </p:nvSpPr>
        <p:spPr>
          <a:xfrm>
            <a:off x="2392363" y="5210175"/>
            <a:ext cx="7407275" cy="780725"/>
          </a:xfrm>
        </p:spPr>
        <p:txBody>
          <a:bodyPr>
            <a:normAutofit/>
          </a:bodyPr>
          <a:lstStyle>
            <a:lvl1pPr marL="0" indent="0" algn="ctr">
              <a:buNone/>
              <a:defRPr sz="200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单击此处编辑文本</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6" name="任意多边形: 形状 5"/>
          <p:cNvSpPr/>
          <p:nvPr userDrawn="1">
            <p:custDataLst>
              <p:tags r:id="rId1"/>
            </p:custDataLst>
          </p:nvPr>
        </p:nvSpPr>
        <p:spPr>
          <a:xfrm>
            <a:off x="1" y="5450892"/>
            <a:ext cx="12192000" cy="1407108"/>
          </a:xfrm>
          <a:custGeom>
            <a:avLst/>
            <a:gdLst>
              <a:gd name="connsiteX0" fmla="*/ 2966772 w 12192000"/>
              <a:gd name="connsiteY0" fmla="*/ 0 h 2362200"/>
              <a:gd name="connsiteX1" fmla="*/ 3596911 w 12192000"/>
              <a:gd name="connsiteY1" fmla="*/ 0 h 2362200"/>
              <a:gd name="connsiteX2" fmla="*/ 3596911 w 12192000"/>
              <a:gd name="connsiteY2" fmla="*/ 2128055 h 2362200"/>
              <a:gd name="connsiteX3" fmla="*/ 4219566 w 12192000"/>
              <a:gd name="connsiteY3" fmla="*/ 2128055 h 2362200"/>
              <a:gd name="connsiteX4" fmla="*/ 4219566 w 12192000"/>
              <a:gd name="connsiteY4" fmla="*/ 1569778 h 2362200"/>
              <a:gd name="connsiteX5" fmla="*/ 4844388 w 12192000"/>
              <a:gd name="connsiteY5" fmla="*/ 1569778 h 2362200"/>
              <a:gd name="connsiteX6" fmla="*/ 4844388 w 12192000"/>
              <a:gd name="connsiteY6" fmla="*/ 1066998 h 2362200"/>
              <a:gd name="connsiteX7" fmla="*/ 5474528 w 12192000"/>
              <a:gd name="connsiteY7" fmla="*/ 1066998 h 2362200"/>
              <a:gd name="connsiteX8" fmla="*/ 5474528 w 12192000"/>
              <a:gd name="connsiteY8" fmla="*/ 2224201 h 2362200"/>
              <a:gd name="connsiteX9" fmla="*/ 5797274 w 12192000"/>
              <a:gd name="connsiteY9" fmla="*/ 2224201 h 2362200"/>
              <a:gd name="connsiteX10" fmla="*/ 5797274 w 12192000"/>
              <a:gd name="connsiteY10" fmla="*/ 1386305 h 2362200"/>
              <a:gd name="connsiteX11" fmla="*/ 6667260 w 12192000"/>
              <a:gd name="connsiteY11" fmla="*/ 1386305 h 2362200"/>
              <a:gd name="connsiteX12" fmla="*/ 6667260 w 12192000"/>
              <a:gd name="connsiteY12" fmla="*/ 1087277 h 2362200"/>
              <a:gd name="connsiteX13" fmla="*/ 7258014 w 12192000"/>
              <a:gd name="connsiteY13" fmla="*/ 1087277 h 2362200"/>
              <a:gd name="connsiteX14" fmla="*/ 7258014 w 12192000"/>
              <a:gd name="connsiteY14" fmla="*/ 788250 h 2362200"/>
              <a:gd name="connsiteX15" fmla="*/ 7888153 w 12192000"/>
              <a:gd name="connsiteY15" fmla="*/ 788250 h 2362200"/>
              <a:gd name="connsiteX16" fmla="*/ 7888153 w 12192000"/>
              <a:gd name="connsiteY16" fmla="*/ 1125876 h 2362200"/>
              <a:gd name="connsiteX17" fmla="*/ 8478907 w 12192000"/>
              <a:gd name="connsiteY17" fmla="*/ 1125876 h 2362200"/>
              <a:gd name="connsiteX18" fmla="*/ 8478907 w 12192000"/>
              <a:gd name="connsiteY18" fmla="*/ 1988954 h 2362200"/>
              <a:gd name="connsiteX19" fmla="*/ 9053514 w 12192000"/>
              <a:gd name="connsiteY19" fmla="*/ 1988954 h 2362200"/>
              <a:gd name="connsiteX20" fmla="*/ 9053514 w 12192000"/>
              <a:gd name="connsiteY20" fmla="*/ 347874 h 2362200"/>
              <a:gd name="connsiteX21" fmla="*/ 9264020 w 12192000"/>
              <a:gd name="connsiteY21" fmla="*/ 347874 h 2362200"/>
              <a:gd name="connsiteX22" fmla="*/ 9264020 w 12192000"/>
              <a:gd name="connsiteY22" fmla="*/ 0 h 2362200"/>
              <a:gd name="connsiteX23" fmla="*/ 10290555 w 12192000"/>
              <a:gd name="connsiteY23" fmla="*/ 0 h 2362200"/>
              <a:gd name="connsiteX24" fmla="*/ 10290555 w 12192000"/>
              <a:gd name="connsiteY24" fmla="*/ 347874 h 2362200"/>
              <a:gd name="connsiteX25" fmla="*/ 10914984 w 12192000"/>
              <a:gd name="connsiteY25" fmla="*/ 347874 h 2362200"/>
              <a:gd name="connsiteX26" fmla="*/ 10914984 w 12192000"/>
              <a:gd name="connsiteY26" fmla="*/ 1386304 h 2362200"/>
              <a:gd name="connsiteX27" fmla="*/ 11109342 w 12192000"/>
              <a:gd name="connsiteY27" fmla="*/ 1386304 h 2362200"/>
              <a:gd name="connsiteX28" fmla="*/ 11109342 w 12192000"/>
              <a:gd name="connsiteY28" fmla="*/ 805640 h 2362200"/>
              <a:gd name="connsiteX29" fmla="*/ 12192000 w 12192000"/>
              <a:gd name="connsiteY29" fmla="*/ 805640 h 2362200"/>
              <a:gd name="connsiteX30" fmla="*/ 12192000 w 12192000"/>
              <a:gd name="connsiteY30" fmla="*/ 2362200 h 2362200"/>
              <a:gd name="connsiteX31" fmla="*/ 0 w 12192000"/>
              <a:gd name="connsiteY31" fmla="*/ 2362200 h 2362200"/>
              <a:gd name="connsiteX32" fmla="*/ 0 w 12192000"/>
              <a:gd name="connsiteY32" fmla="*/ 698408 h 2362200"/>
              <a:gd name="connsiteX33" fmla="*/ 814060 w 12192000"/>
              <a:gd name="connsiteY33" fmla="*/ 698408 h 2362200"/>
              <a:gd name="connsiteX34" fmla="*/ 814060 w 12192000"/>
              <a:gd name="connsiteY34" fmla="*/ 1386306 h 2362200"/>
              <a:gd name="connsiteX35" fmla="*/ 1260278 w 12192000"/>
              <a:gd name="connsiteY35" fmla="*/ 1386306 h 2362200"/>
              <a:gd name="connsiteX36" fmla="*/ 1260278 w 12192000"/>
              <a:gd name="connsiteY36" fmla="*/ 897483 h 2362200"/>
              <a:gd name="connsiteX37" fmla="*/ 1890415 w 12192000"/>
              <a:gd name="connsiteY37" fmla="*/ 897483 h 2362200"/>
              <a:gd name="connsiteX38" fmla="*/ 1890415 w 12192000"/>
              <a:gd name="connsiteY38" fmla="*/ 589620 h 2362200"/>
              <a:gd name="connsiteX39" fmla="*/ 2520555 w 12192000"/>
              <a:gd name="connsiteY39" fmla="*/ 589620 h 2362200"/>
              <a:gd name="connsiteX40" fmla="*/ 2520555 w 12192000"/>
              <a:gd name="connsiteY40" fmla="*/ 1067000 h 2362200"/>
              <a:gd name="connsiteX41" fmla="*/ 2966772 w 12192000"/>
              <a:gd name="connsiteY41" fmla="*/ 1067000 h 236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92000" h="2362200">
                <a:moveTo>
                  <a:pt x="2966772" y="0"/>
                </a:moveTo>
                <a:lnTo>
                  <a:pt x="3596911" y="0"/>
                </a:lnTo>
                <a:lnTo>
                  <a:pt x="3596911" y="2128055"/>
                </a:lnTo>
                <a:lnTo>
                  <a:pt x="4219566" y="2128055"/>
                </a:lnTo>
                <a:lnTo>
                  <a:pt x="4219566" y="1569778"/>
                </a:lnTo>
                <a:lnTo>
                  <a:pt x="4844388" y="1569778"/>
                </a:lnTo>
                <a:lnTo>
                  <a:pt x="4844388" y="1066998"/>
                </a:lnTo>
                <a:lnTo>
                  <a:pt x="5474528" y="1066998"/>
                </a:lnTo>
                <a:lnTo>
                  <a:pt x="5474528" y="2224201"/>
                </a:lnTo>
                <a:lnTo>
                  <a:pt x="5797274" y="2224201"/>
                </a:lnTo>
                <a:lnTo>
                  <a:pt x="5797274" y="1386305"/>
                </a:lnTo>
                <a:lnTo>
                  <a:pt x="6667260" y="1386305"/>
                </a:lnTo>
                <a:lnTo>
                  <a:pt x="6667260" y="1087277"/>
                </a:lnTo>
                <a:lnTo>
                  <a:pt x="7258014" y="1087277"/>
                </a:lnTo>
                <a:lnTo>
                  <a:pt x="7258014" y="788250"/>
                </a:lnTo>
                <a:lnTo>
                  <a:pt x="7888153" y="788250"/>
                </a:lnTo>
                <a:lnTo>
                  <a:pt x="7888153" y="1125876"/>
                </a:lnTo>
                <a:lnTo>
                  <a:pt x="8478907" y="1125876"/>
                </a:lnTo>
                <a:lnTo>
                  <a:pt x="8478907" y="1988954"/>
                </a:lnTo>
                <a:lnTo>
                  <a:pt x="9053514" y="1988954"/>
                </a:lnTo>
                <a:lnTo>
                  <a:pt x="9053514" y="347874"/>
                </a:lnTo>
                <a:lnTo>
                  <a:pt x="9264020" y="347874"/>
                </a:lnTo>
                <a:lnTo>
                  <a:pt x="9264020" y="0"/>
                </a:lnTo>
                <a:lnTo>
                  <a:pt x="10290555" y="0"/>
                </a:lnTo>
                <a:lnTo>
                  <a:pt x="10290555" y="347874"/>
                </a:lnTo>
                <a:lnTo>
                  <a:pt x="10914984" y="347874"/>
                </a:lnTo>
                <a:lnTo>
                  <a:pt x="10914984" y="1386304"/>
                </a:lnTo>
                <a:lnTo>
                  <a:pt x="11109342" y="1386304"/>
                </a:lnTo>
                <a:lnTo>
                  <a:pt x="11109342" y="805640"/>
                </a:lnTo>
                <a:lnTo>
                  <a:pt x="12192000" y="805640"/>
                </a:lnTo>
                <a:lnTo>
                  <a:pt x="12192000" y="2362200"/>
                </a:lnTo>
                <a:lnTo>
                  <a:pt x="0" y="2362200"/>
                </a:lnTo>
                <a:lnTo>
                  <a:pt x="0" y="698408"/>
                </a:lnTo>
                <a:lnTo>
                  <a:pt x="814060" y="698408"/>
                </a:lnTo>
                <a:lnTo>
                  <a:pt x="814060" y="1386306"/>
                </a:lnTo>
                <a:lnTo>
                  <a:pt x="1260278" y="1386306"/>
                </a:lnTo>
                <a:lnTo>
                  <a:pt x="1260278" y="897483"/>
                </a:lnTo>
                <a:lnTo>
                  <a:pt x="1890415" y="897483"/>
                </a:lnTo>
                <a:lnTo>
                  <a:pt x="1890415" y="589620"/>
                </a:lnTo>
                <a:lnTo>
                  <a:pt x="2520555" y="589620"/>
                </a:lnTo>
                <a:lnTo>
                  <a:pt x="2520555" y="1067000"/>
                </a:lnTo>
                <a:lnTo>
                  <a:pt x="2966772" y="1067000"/>
                </a:lnTo>
                <a:close/>
              </a:path>
            </a:pathLst>
          </a:custGeom>
          <a:solidFill>
            <a:schemeClr val="bg2">
              <a:lumMod val="9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p:custDataLst>
              <p:tags r:id="rId2"/>
            </p:custDataLst>
          </p:nvPr>
        </p:nvSpPr>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10" name="矩形 9"/>
          <p:cNvSpPr/>
          <p:nvPr userDrawn="1">
            <p:custDataLst>
              <p:tags r:id="rId2"/>
            </p:custDataLst>
          </p:nvPr>
        </p:nvSpPr>
        <p:spPr>
          <a:xfrm>
            <a:off x="0" y="378460"/>
            <a:ext cx="1281430" cy="4051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11" name="矩形 10"/>
          <p:cNvSpPr/>
          <p:nvPr userDrawn="1">
            <p:custDataLst>
              <p:tags r:id="rId3"/>
            </p:custDataLst>
          </p:nvPr>
        </p:nvSpPr>
        <p:spPr>
          <a:xfrm>
            <a:off x="10908030" y="6082665"/>
            <a:ext cx="1281430" cy="4051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pitchFamily="34" charset="-122"/>
              <a:sym typeface="+mn-ea"/>
            </a:endParaRPr>
          </a:p>
        </p:txBody>
      </p:sp>
      <p:sp>
        <p:nvSpPr>
          <p:cNvPr id="10" name="矩形 9"/>
          <p:cNvSpPr/>
          <p:nvPr userDrawn="1">
            <p:custDataLst>
              <p:tags r:id="rId2"/>
            </p:custDataLst>
          </p:nvPr>
        </p:nvSpPr>
        <p:spPr>
          <a:xfrm rot="5400000">
            <a:off x="8668655" y="3334659"/>
            <a:ext cx="6858001" cy="188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pitchFamily="34" charset="-122"/>
              <a:sym typeface="+mn-ea"/>
            </a:endParaRPr>
          </a:p>
        </p:txBody>
      </p:sp>
      <p:sp>
        <p:nvSpPr>
          <p:cNvPr id="12" name="矩形 11"/>
          <p:cNvSpPr/>
          <p:nvPr userDrawn="1">
            <p:custDataLst>
              <p:tags r:id="rId2"/>
            </p:custDataLst>
          </p:nvPr>
        </p:nvSpPr>
        <p:spPr>
          <a:xfrm>
            <a:off x="4876800" y="0"/>
            <a:ext cx="2438400" cy="2178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13" name="矩形 12"/>
          <p:cNvSpPr/>
          <p:nvPr userDrawn="1">
            <p:custDataLst>
              <p:tags r:id="rId3"/>
            </p:custDataLst>
          </p:nvPr>
        </p:nvSpPr>
        <p:spPr>
          <a:xfrm>
            <a:off x="4876800" y="6640195"/>
            <a:ext cx="2438400" cy="2178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pitchFamily="34" charset="-122"/>
              <a:sym typeface="+mn-ea"/>
            </a:endParaRPr>
          </a:p>
        </p:txBody>
      </p:sp>
      <p:sp>
        <p:nvSpPr>
          <p:cNvPr id="11" name="矩形 10"/>
          <p:cNvSpPr/>
          <p:nvPr userDrawn="1">
            <p:custDataLst>
              <p:tags r:id="rId2"/>
            </p:custDataLst>
          </p:nvPr>
        </p:nvSpPr>
        <p:spPr>
          <a:xfrm>
            <a:off x="4876800" y="0"/>
            <a:ext cx="2438400" cy="2178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12" name="矩形 11"/>
          <p:cNvSpPr/>
          <p:nvPr userDrawn="1">
            <p:custDataLst>
              <p:tags r:id="rId3"/>
            </p:custDataLst>
          </p:nvPr>
        </p:nvSpPr>
        <p:spPr>
          <a:xfrm>
            <a:off x="4876800" y="6640195"/>
            <a:ext cx="2438400" cy="2178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cap="none" baseline="0">
              <a:solidFill>
                <a:schemeClr val="tx1">
                  <a:lumMod val="85000"/>
                  <a:lumOff val="15000"/>
                </a:schemeClr>
              </a:solidFill>
              <a:latin typeface="Arial" panose="020B0604020202020204" pitchFamily="34" charset="0"/>
              <a:ea typeface="微软雅黑" panose="020B0503020204020204" pitchFamily="34" charset="-122"/>
              <a:sym typeface="+mn-ea"/>
            </a:endParaRPr>
          </a:p>
        </p:txBody>
      </p:sp>
      <p:sp>
        <p:nvSpPr>
          <p:cNvPr id="12" name="任意多边形: 形状 11"/>
          <p:cNvSpPr/>
          <p:nvPr userDrawn="1">
            <p:custDataLst>
              <p:tags r:id="rId2"/>
            </p:custDataLst>
          </p:nvPr>
        </p:nvSpPr>
        <p:spPr>
          <a:xfrm>
            <a:off x="0" y="5450840"/>
            <a:ext cx="12192000" cy="1407160"/>
          </a:xfrm>
          <a:custGeom>
            <a:avLst/>
            <a:gdLst>
              <a:gd name="connsiteX0" fmla="*/ 2966772 w 12192000"/>
              <a:gd name="connsiteY0" fmla="*/ 0 h 2362200"/>
              <a:gd name="connsiteX1" fmla="*/ 3596911 w 12192000"/>
              <a:gd name="connsiteY1" fmla="*/ 0 h 2362200"/>
              <a:gd name="connsiteX2" fmla="*/ 3596911 w 12192000"/>
              <a:gd name="connsiteY2" fmla="*/ 2128055 h 2362200"/>
              <a:gd name="connsiteX3" fmla="*/ 4219566 w 12192000"/>
              <a:gd name="connsiteY3" fmla="*/ 2128055 h 2362200"/>
              <a:gd name="connsiteX4" fmla="*/ 4219566 w 12192000"/>
              <a:gd name="connsiteY4" fmla="*/ 1569778 h 2362200"/>
              <a:gd name="connsiteX5" fmla="*/ 4844388 w 12192000"/>
              <a:gd name="connsiteY5" fmla="*/ 1569778 h 2362200"/>
              <a:gd name="connsiteX6" fmla="*/ 4844388 w 12192000"/>
              <a:gd name="connsiteY6" fmla="*/ 1066998 h 2362200"/>
              <a:gd name="connsiteX7" fmla="*/ 5474528 w 12192000"/>
              <a:gd name="connsiteY7" fmla="*/ 1066998 h 2362200"/>
              <a:gd name="connsiteX8" fmla="*/ 5474528 w 12192000"/>
              <a:gd name="connsiteY8" fmla="*/ 2224201 h 2362200"/>
              <a:gd name="connsiteX9" fmla="*/ 5797274 w 12192000"/>
              <a:gd name="connsiteY9" fmla="*/ 2224201 h 2362200"/>
              <a:gd name="connsiteX10" fmla="*/ 5797274 w 12192000"/>
              <a:gd name="connsiteY10" fmla="*/ 1386305 h 2362200"/>
              <a:gd name="connsiteX11" fmla="*/ 6667260 w 12192000"/>
              <a:gd name="connsiteY11" fmla="*/ 1386305 h 2362200"/>
              <a:gd name="connsiteX12" fmla="*/ 6667260 w 12192000"/>
              <a:gd name="connsiteY12" fmla="*/ 1087277 h 2362200"/>
              <a:gd name="connsiteX13" fmla="*/ 7258014 w 12192000"/>
              <a:gd name="connsiteY13" fmla="*/ 1087277 h 2362200"/>
              <a:gd name="connsiteX14" fmla="*/ 7258014 w 12192000"/>
              <a:gd name="connsiteY14" fmla="*/ 788250 h 2362200"/>
              <a:gd name="connsiteX15" fmla="*/ 7888153 w 12192000"/>
              <a:gd name="connsiteY15" fmla="*/ 788250 h 2362200"/>
              <a:gd name="connsiteX16" fmla="*/ 7888153 w 12192000"/>
              <a:gd name="connsiteY16" fmla="*/ 1125876 h 2362200"/>
              <a:gd name="connsiteX17" fmla="*/ 8478907 w 12192000"/>
              <a:gd name="connsiteY17" fmla="*/ 1125876 h 2362200"/>
              <a:gd name="connsiteX18" fmla="*/ 8478907 w 12192000"/>
              <a:gd name="connsiteY18" fmla="*/ 1988954 h 2362200"/>
              <a:gd name="connsiteX19" fmla="*/ 9053514 w 12192000"/>
              <a:gd name="connsiteY19" fmla="*/ 1988954 h 2362200"/>
              <a:gd name="connsiteX20" fmla="*/ 9053514 w 12192000"/>
              <a:gd name="connsiteY20" fmla="*/ 347874 h 2362200"/>
              <a:gd name="connsiteX21" fmla="*/ 9264020 w 12192000"/>
              <a:gd name="connsiteY21" fmla="*/ 347874 h 2362200"/>
              <a:gd name="connsiteX22" fmla="*/ 9264020 w 12192000"/>
              <a:gd name="connsiteY22" fmla="*/ 0 h 2362200"/>
              <a:gd name="connsiteX23" fmla="*/ 10290555 w 12192000"/>
              <a:gd name="connsiteY23" fmla="*/ 0 h 2362200"/>
              <a:gd name="connsiteX24" fmla="*/ 10290555 w 12192000"/>
              <a:gd name="connsiteY24" fmla="*/ 347874 h 2362200"/>
              <a:gd name="connsiteX25" fmla="*/ 10914984 w 12192000"/>
              <a:gd name="connsiteY25" fmla="*/ 347874 h 2362200"/>
              <a:gd name="connsiteX26" fmla="*/ 10914984 w 12192000"/>
              <a:gd name="connsiteY26" fmla="*/ 1386304 h 2362200"/>
              <a:gd name="connsiteX27" fmla="*/ 11109342 w 12192000"/>
              <a:gd name="connsiteY27" fmla="*/ 1386304 h 2362200"/>
              <a:gd name="connsiteX28" fmla="*/ 11109342 w 12192000"/>
              <a:gd name="connsiteY28" fmla="*/ 805640 h 2362200"/>
              <a:gd name="connsiteX29" fmla="*/ 12192000 w 12192000"/>
              <a:gd name="connsiteY29" fmla="*/ 805640 h 2362200"/>
              <a:gd name="connsiteX30" fmla="*/ 12192000 w 12192000"/>
              <a:gd name="connsiteY30" fmla="*/ 2362200 h 2362200"/>
              <a:gd name="connsiteX31" fmla="*/ 0 w 12192000"/>
              <a:gd name="connsiteY31" fmla="*/ 2362200 h 2362200"/>
              <a:gd name="connsiteX32" fmla="*/ 0 w 12192000"/>
              <a:gd name="connsiteY32" fmla="*/ 698408 h 2362200"/>
              <a:gd name="connsiteX33" fmla="*/ 814060 w 12192000"/>
              <a:gd name="connsiteY33" fmla="*/ 698408 h 2362200"/>
              <a:gd name="connsiteX34" fmla="*/ 814060 w 12192000"/>
              <a:gd name="connsiteY34" fmla="*/ 1386306 h 2362200"/>
              <a:gd name="connsiteX35" fmla="*/ 1260278 w 12192000"/>
              <a:gd name="connsiteY35" fmla="*/ 1386306 h 2362200"/>
              <a:gd name="connsiteX36" fmla="*/ 1260278 w 12192000"/>
              <a:gd name="connsiteY36" fmla="*/ 897483 h 2362200"/>
              <a:gd name="connsiteX37" fmla="*/ 1890415 w 12192000"/>
              <a:gd name="connsiteY37" fmla="*/ 897483 h 2362200"/>
              <a:gd name="connsiteX38" fmla="*/ 1890415 w 12192000"/>
              <a:gd name="connsiteY38" fmla="*/ 589620 h 2362200"/>
              <a:gd name="connsiteX39" fmla="*/ 2520555 w 12192000"/>
              <a:gd name="connsiteY39" fmla="*/ 589620 h 2362200"/>
              <a:gd name="connsiteX40" fmla="*/ 2520555 w 12192000"/>
              <a:gd name="connsiteY40" fmla="*/ 1067000 h 2362200"/>
              <a:gd name="connsiteX41" fmla="*/ 2966772 w 12192000"/>
              <a:gd name="connsiteY41" fmla="*/ 1067000 h 236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92000" h="2362200">
                <a:moveTo>
                  <a:pt x="2966772" y="0"/>
                </a:moveTo>
                <a:lnTo>
                  <a:pt x="3596911" y="0"/>
                </a:lnTo>
                <a:lnTo>
                  <a:pt x="3596911" y="2128055"/>
                </a:lnTo>
                <a:lnTo>
                  <a:pt x="4219566" y="2128055"/>
                </a:lnTo>
                <a:lnTo>
                  <a:pt x="4219566" y="1569778"/>
                </a:lnTo>
                <a:lnTo>
                  <a:pt x="4844388" y="1569778"/>
                </a:lnTo>
                <a:lnTo>
                  <a:pt x="4844388" y="1066998"/>
                </a:lnTo>
                <a:lnTo>
                  <a:pt x="5474528" y="1066998"/>
                </a:lnTo>
                <a:lnTo>
                  <a:pt x="5474528" y="2224201"/>
                </a:lnTo>
                <a:lnTo>
                  <a:pt x="5797274" y="2224201"/>
                </a:lnTo>
                <a:lnTo>
                  <a:pt x="5797274" y="1386305"/>
                </a:lnTo>
                <a:lnTo>
                  <a:pt x="6667260" y="1386305"/>
                </a:lnTo>
                <a:lnTo>
                  <a:pt x="6667260" y="1087277"/>
                </a:lnTo>
                <a:lnTo>
                  <a:pt x="7258014" y="1087277"/>
                </a:lnTo>
                <a:lnTo>
                  <a:pt x="7258014" y="788250"/>
                </a:lnTo>
                <a:lnTo>
                  <a:pt x="7888153" y="788250"/>
                </a:lnTo>
                <a:lnTo>
                  <a:pt x="7888153" y="1125876"/>
                </a:lnTo>
                <a:lnTo>
                  <a:pt x="8478907" y="1125876"/>
                </a:lnTo>
                <a:lnTo>
                  <a:pt x="8478907" y="1988954"/>
                </a:lnTo>
                <a:lnTo>
                  <a:pt x="9053514" y="1988954"/>
                </a:lnTo>
                <a:lnTo>
                  <a:pt x="9053514" y="347874"/>
                </a:lnTo>
                <a:lnTo>
                  <a:pt x="9264020" y="347874"/>
                </a:lnTo>
                <a:lnTo>
                  <a:pt x="9264020" y="0"/>
                </a:lnTo>
                <a:lnTo>
                  <a:pt x="10290555" y="0"/>
                </a:lnTo>
                <a:lnTo>
                  <a:pt x="10290555" y="347874"/>
                </a:lnTo>
                <a:lnTo>
                  <a:pt x="10914984" y="347874"/>
                </a:lnTo>
                <a:lnTo>
                  <a:pt x="10914984" y="1386304"/>
                </a:lnTo>
                <a:lnTo>
                  <a:pt x="11109342" y="1386304"/>
                </a:lnTo>
                <a:lnTo>
                  <a:pt x="11109342" y="805640"/>
                </a:lnTo>
                <a:lnTo>
                  <a:pt x="12192000" y="805640"/>
                </a:lnTo>
                <a:lnTo>
                  <a:pt x="12192000" y="2362200"/>
                </a:lnTo>
                <a:lnTo>
                  <a:pt x="0" y="2362200"/>
                </a:lnTo>
                <a:lnTo>
                  <a:pt x="0" y="698408"/>
                </a:lnTo>
                <a:lnTo>
                  <a:pt x="814060" y="698408"/>
                </a:lnTo>
                <a:lnTo>
                  <a:pt x="814060" y="1386306"/>
                </a:lnTo>
                <a:lnTo>
                  <a:pt x="1260278" y="1386306"/>
                </a:lnTo>
                <a:lnTo>
                  <a:pt x="1260278" y="897483"/>
                </a:lnTo>
                <a:lnTo>
                  <a:pt x="1890415" y="897483"/>
                </a:lnTo>
                <a:lnTo>
                  <a:pt x="1890415" y="589620"/>
                </a:lnTo>
                <a:lnTo>
                  <a:pt x="2520555" y="589620"/>
                </a:lnTo>
                <a:lnTo>
                  <a:pt x="2520555" y="1067000"/>
                </a:lnTo>
                <a:lnTo>
                  <a:pt x="2966772" y="1067000"/>
                </a:lnTo>
                <a:close/>
              </a:path>
            </a:pathLst>
          </a:custGeom>
          <a:solidFill>
            <a:schemeClr val="bg2">
              <a:lumMod val="9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cap="none"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14" name="矩形 13"/>
          <p:cNvSpPr/>
          <p:nvPr userDrawn="1">
            <p:custDataLst>
              <p:tags r:id="rId3"/>
            </p:custDataLst>
          </p:nvPr>
        </p:nvSpPr>
        <p:spPr>
          <a:xfrm>
            <a:off x="10908030" y="6082665"/>
            <a:ext cx="1281430" cy="4051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cap="none"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p:custDataLst>
              <p:tags r:id="rId4"/>
            </p:custDataLst>
          </p:nvPr>
        </p:nvSpPr>
        <p:spPr>
          <a:xfrm>
            <a:off x="579600" y="237600"/>
            <a:ext cx="11037600" cy="441964"/>
          </a:xfrm>
        </p:spPr>
        <p:txBody>
          <a:bodyPr>
            <a:normAutofit/>
          </a:bodyPr>
          <a:lstStyle>
            <a:lvl1pPr>
              <a:defRPr cap="none"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a:lstStyle>
            <a:lvl1pPr>
              <a:defRPr cap="none"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a:lstStyle>
            <a:lvl1pPr>
              <a:defRPr cap="none"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cap="none"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cap="none" baseline="0">
                <a:solidFill>
                  <a:schemeClr val="tx1">
                    <a:lumMod val="85000"/>
                    <a:lumOff val="15000"/>
                  </a:schemeClr>
                </a:solidFill>
                <a:latin typeface="Arial" panose="020B0604020202020204" pitchFamily="34" charset="0"/>
                <a:ea typeface="微软雅黑" panose="020B0503020204020204" pitchFamily="34" charset="-122"/>
              </a:defRPr>
            </a:lvl1pPr>
            <a:lvl2pPr>
              <a:defRPr cap="none" baseline="0">
                <a:solidFill>
                  <a:schemeClr val="tx1">
                    <a:lumMod val="85000"/>
                    <a:lumOff val="15000"/>
                  </a:schemeClr>
                </a:solidFill>
                <a:latin typeface="Arial" panose="020B0604020202020204" pitchFamily="34" charset="0"/>
                <a:ea typeface="微软雅黑" panose="020B0503020204020204" pitchFamily="34" charset="-122"/>
              </a:defRPr>
            </a:lvl2pPr>
            <a:lvl3pPr>
              <a:defRPr cap="none" baseline="0">
                <a:solidFill>
                  <a:schemeClr val="tx1">
                    <a:lumMod val="85000"/>
                    <a:lumOff val="15000"/>
                  </a:schemeClr>
                </a:solidFill>
                <a:latin typeface="Arial" panose="020B0604020202020204" pitchFamily="34" charset="0"/>
                <a:ea typeface="微软雅黑" panose="020B0503020204020204" pitchFamily="34" charset="-122"/>
              </a:defRPr>
            </a:lvl3pPr>
            <a:lvl4pPr>
              <a:defRPr cap="none" baseline="0">
                <a:solidFill>
                  <a:schemeClr val="tx1">
                    <a:lumMod val="85000"/>
                    <a:lumOff val="15000"/>
                  </a:schemeClr>
                </a:solidFill>
                <a:latin typeface="Arial" panose="020B0604020202020204" pitchFamily="34" charset="0"/>
                <a:ea typeface="微软雅黑" panose="020B0503020204020204" pitchFamily="34" charset="-122"/>
              </a:defRPr>
            </a:lvl4pPr>
            <a:lvl5pPr>
              <a:defRPr cap="none"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cap="none" baseline="0">
                <a:solidFill>
                  <a:schemeClr val="tx1">
                    <a:lumMod val="85000"/>
                    <a:lumOff val="15000"/>
                  </a:schemeClr>
                </a:solidFill>
                <a:latin typeface="Arial" panose="020B0604020202020204" pitchFamily="34" charset="0"/>
                <a:ea typeface="微软雅黑" panose="020B0503020204020204" pitchFamily="34" charset="-122"/>
              </a:defRPr>
            </a:lvl1pPr>
            <a:lvl2pPr>
              <a:defRPr cap="none" baseline="0">
                <a:solidFill>
                  <a:schemeClr val="tx1">
                    <a:lumMod val="85000"/>
                    <a:lumOff val="15000"/>
                  </a:schemeClr>
                </a:solidFill>
                <a:latin typeface="Arial" panose="020B0604020202020204" pitchFamily="34" charset="0"/>
                <a:ea typeface="微软雅黑" panose="020B0503020204020204" pitchFamily="34" charset="-122"/>
              </a:defRPr>
            </a:lvl2pPr>
            <a:lvl3pPr>
              <a:defRPr cap="none" baseline="0">
                <a:solidFill>
                  <a:schemeClr val="tx1">
                    <a:lumMod val="85000"/>
                    <a:lumOff val="15000"/>
                  </a:schemeClr>
                </a:solidFill>
                <a:latin typeface="Arial" panose="020B0604020202020204" pitchFamily="34" charset="0"/>
                <a:ea typeface="微软雅黑" panose="020B0503020204020204" pitchFamily="34" charset="-122"/>
              </a:defRPr>
            </a:lvl3pPr>
            <a:lvl4pPr>
              <a:defRPr cap="none" baseline="0">
                <a:solidFill>
                  <a:schemeClr val="tx1">
                    <a:lumMod val="85000"/>
                    <a:lumOff val="15000"/>
                  </a:schemeClr>
                </a:solidFill>
                <a:latin typeface="Arial" panose="020B0604020202020204" pitchFamily="34" charset="0"/>
                <a:ea typeface="微软雅黑" panose="020B0503020204020204" pitchFamily="34" charset="-122"/>
              </a:defRPr>
            </a:lvl4pPr>
            <a:lvl5pPr>
              <a:defRPr cap="none"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cap="none"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cap="none"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pitchFamily="34" charset="-122"/>
              <a:sym typeface="+mn-ea"/>
            </a:endParaRPr>
          </a:p>
        </p:txBody>
      </p:sp>
      <p:sp>
        <p:nvSpPr>
          <p:cNvPr id="9" name="矩形 8"/>
          <p:cNvSpPr/>
          <p:nvPr userDrawn="1">
            <p:custDataLst>
              <p:tags r:id="rId2"/>
            </p:custDataLst>
          </p:nvPr>
        </p:nvSpPr>
        <p:spPr>
          <a:xfrm rot="5400000">
            <a:off x="11090910" y="3295650"/>
            <a:ext cx="1936115" cy="266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11" name="矩形 10"/>
          <p:cNvSpPr/>
          <p:nvPr userDrawn="1">
            <p:custDataLst>
              <p:tags r:id="rId3"/>
            </p:custDataLst>
          </p:nvPr>
        </p:nvSpPr>
        <p:spPr>
          <a:xfrm rot="5400000">
            <a:off x="-834390" y="3295650"/>
            <a:ext cx="1936115" cy="266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hasCustomPrompt="1"/>
            <p:custDataLst>
              <p:tags r:id="rId4"/>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pic>
        <p:nvPicPr>
          <p:cNvPr id="20" name="图片 19"/>
          <p:cNvPicPr>
            <a:picLocks noChangeAspect="1"/>
          </p:cNvPicPr>
          <p:nvPr userDrawn="1">
            <p:custDataLst>
              <p:tags r:id="rId1"/>
            </p:custDataLst>
          </p:nvPr>
        </p:nvPicPr>
        <p:blipFill>
          <a:blip r:embed="rId13">
            <a:extLst>
              <a:ext uri="{28A0092B-C50C-407E-A947-70E740481C1C}">
                <a14:useLocalDpi xmlns:a14="http://schemas.microsoft.com/office/drawing/2010/main" val="0"/>
              </a:ext>
            </a:extLst>
          </a:blip>
          <a:stretch>
            <a:fillRect/>
          </a:stretch>
        </p:blipFill>
        <p:spPr>
          <a:xfrm>
            <a:off x="3048000" y="0"/>
            <a:ext cx="9144000" cy="6858000"/>
          </a:xfrm>
          <a:prstGeom prst="rect">
            <a:avLst/>
          </a:prstGeom>
        </p:spPr>
      </p:pic>
      <p:cxnSp>
        <p:nvCxnSpPr>
          <p:cNvPr id="8" name="直接连接符 7"/>
          <p:cNvCxnSpPr/>
          <p:nvPr userDrawn="1">
            <p:custDataLst>
              <p:tags r:id="rId2"/>
            </p:custDataLst>
          </p:nvPr>
        </p:nvCxnSpPr>
        <p:spPr>
          <a:xfrm>
            <a:off x="1112156" y="4247243"/>
            <a:ext cx="107224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矩形 8"/>
          <p:cNvSpPr/>
          <p:nvPr userDrawn="1">
            <p:custDataLst>
              <p:tags r:id="rId3"/>
            </p:custDataLst>
          </p:nvPr>
        </p:nvSpPr>
        <p:spPr>
          <a:xfrm>
            <a:off x="7874399" y="4197252"/>
            <a:ext cx="1714500" cy="625147"/>
          </a:xfrm>
          <a:prstGeom prst="rect">
            <a:avLst/>
          </a:prstGeom>
          <a:solidFill>
            <a:schemeClr val="bg2">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sym typeface="Arial" panose="020B0604020202020204" pitchFamily="34" charset="0"/>
            </a:endParaRPr>
          </a:p>
        </p:txBody>
      </p:sp>
      <p:sp>
        <p:nvSpPr>
          <p:cNvPr id="10" name="矩形 9"/>
          <p:cNvSpPr/>
          <p:nvPr userDrawn="1">
            <p:custDataLst>
              <p:tags r:id="rId4"/>
            </p:custDataLst>
          </p:nvPr>
        </p:nvSpPr>
        <p:spPr>
          <a:xfrm>
            <a:off x="8625405" y="2105045"/>
            <a:ext cx="759895" cy="625147"/>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sym typeface="Arial" panose="020B0604020202020204" pitchFamily="34" charset="0"/>
            </a:endParaRPr>
          </a:p>
        </p:txBody>
      </p:sp>
      <p:sp>
        <p:nvSpPr>
          <p:cNvPr id="11" name="矩形 10"/>
          <p:cNvSpPr/>
          <p:nvPr userDrawn="1">
            <p:custDataLst>
              <p:tags r:id="rId5"/>
            </p:custDataLst>
          </p:nvPr>
        </p:nvSpPr>
        <p:spPr>
          <a:xfrm>
            <a:off x="10138550" y="739949"/>
            <a:ext cx="1714500" cy="625147"/>
          </a:xfrm>
          <a:prstGeom prst="rect">
            <a:avLst/>
          </a:prstGeom>
          <a:solidFill>
            <a:schemeClr val="bg2">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sym typeface="Arial" panose="020B0604020202020204" pitchFamily="34" charset="0"/>
            </a:endParaRPr>
          </a:p>
        </p:txBody>
      </p:sp>
      <p:sp>
        <p:nvSpPr>
          <p:cNvPr id="12" name="矩形 11"/>
          <p:cNvSpPr/>
          <p:nvPr userDrawn="1">
            <p:custDataLst>
              <p:tags r:id="rId6"/>
            </p:custDataLst>
          </p:nvPr>
        </p:nvSpPr>
        <p:spPr>
          <a:xfrm>
            <a:off x="10452100" y="6005955"/>
            <a:ext cx="1400950" cy="625147"/>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sym typeface="Arial" panose="020B0604020202020204" pitchFamily="34" charset="0"/>
            </a:endParaRPr>
          </a:p>
        </p:txBody>
      </p:sp>
      <p:sp>
        <p:nvSpPr>
          <p:cNvPr id="2" name="标题 1"/>
          <p:cNvSpPr>
            <a:spLocks noGrp="1"/>
          </p:cNvSpPr>
          <p:nvPr>
            <p:ph type="ctrTitle" hasCustomPrompt="1"/>
            <p:custDataLst>
              <p:tags r:id="rId7"/>
            </p:custDataLst>
          </p:nvPr>
        </p:nvSpPr>
        <p:spPr>
          <a:xfrm>
            <a:off x="867640" y="2264703"/>
            <a:ext cx="4181517" cy="1952393"/>
          </a:xfrm>
        </p:spPr>
        <p:txBody>
          <a:bodyPr lIns="90000" tIns="46800" rIns="90000" bIns="46800" anchor="b" anchorCtr="0">
            <a:normAutofit/>
          </a:bodyPr>
          <a:lstStyle>
            <a:lvl1pPr algn="l">
              <a:defRPr sz="5400" spc="600" baseline="0">
                <a:solidFill>
                  <a:schemeClr val="tx1">
                    <a:lumMod val="85000"/>
                    <a:lumOff val="15000"/>
                  </a:schemeClr>
                </a:solidFill>
                <a:ea typeface="汉仪旗黑-85S" panose="00020600040101010101" pitchFamily="18" charset="-122"/>
              </a:defRPr>
            </a:lvl1pPr>
          </a:lstStyle>
          <a:p>
            <a:r>
              <a:rPr lang="zh-CN" altLang="en-US" dirty="0"/>
              <a:t>单击此处编辑标题</a:t>
            </a:r>
          </a:p>
        </p:txBody>
      </p:sp>
      <p:sp>
        <p:nvSpPr>
          <p:cNvPr id="3" name="副标题 2"/>
          <p:cNvSpPr>
            <a:spLocks noGrp="1"/>
          </p:cNvSpPr>
          <p:nvPr>
            <p:ph type="subTitle" idx="1" hasCustomPrompt="1"/>
            <p:custDataLst>
              <p:tags r:id="rId8"/>
            </p:custDataLst>
          </p:nvPr>
        </p:nvSpPr>
        <p:spPr>
          <a:xfrm>
            <a:off x="867640" y="4290567"/>
            <a:ext cx="4181517" cy="555385"/>
          </a:xfrm>
        </p:spPr>
        <p:txBody>
          <a:bodyPr lIns="90170" tIns="46990" rIns="90170" bIns="46990">
            <a:normAutofit/>
          </a:bodyPr>
          <a:lstStyle>
            <a:lvl1pPr marL="0" indent="0" algn="l"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t>2024/5/7</a:t>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10775654" y="6305713"/>
            <a:ext cx="1281113" cy="405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cxnSp>
        <p:nvCxnSpPr>
          <p:cNvPr id="9" name="直接连接符 8"/>
          <p:cNvCxnSpPr/>
          <p:nvPr userDrawn="1">
            <p:custDataLst>
              <p:tags r:id="rId1"/>
            </p:custDataLst>
          </p:nvPr>
        </p:nvCxnSpPr>
        <p:spPr>
          <a:xfrm>
            <a:off x="5767005" y="2461944"/>
            <a:ext cx="65799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custDataLst>
              <p:tags r:id="rId2"/>
            </p:custDataLst>
          </p:nvPr>
        </p:nvSpPr>
        <p:spPr>
          <a:xfrm>
            <a:off x="5695950" y="0"/>
            <a:ext cx="800100" cy="1041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sym typeface="Arial" panose="020B0604020202020204" pitchFamily="34" charset="0"/>
            </a:endParaRPr>
          </a:p>
        </p:txBody>
      </p:sp>
      <p:pic>
        <p:nvPicPr>
          <p:cNvPr id="8" name="图片 7"/>
          <p:cNvPicPr>
            <a:picLocks noChangeAspect="1"/>
          </p:cNvPicPr>
          <p:nvPr userDrawn="1">
            <p:custDataLst>
              <p:tags r:id="rId3"/>
            </p:custDataLst>
          </p:nvPr>
        </p:nvPicPr>
        <p:blipFill>
          <a:blip r:embed="rId12">
            <a:extLst>
              <a:ext uri="{28A0092B-C50C-407E-A947-70E740481C1C}">
                <a14:useLocalDpi xmlns:a14="http://schemas.microsoft.com/office/drawing/2010/main" val="0"/>
              </a:ext>
            </a:extLst>
          </a:blip>
          <a:stretch>
            <a:fillRect/>
          </a:stretch>
        </p:blipFill>
        <p:spPr>
          <a:xfrm>
            <a:off x="0" y="2768600"/>
            <a:ext cx="12192000" cy="4089400"/>
          </a:xfrm>
          <a:prstGeom prst="rect">
            <a:avLst/>
          </a:prstGeom>
        </p:spPr>
      </p:pic>
      <p:sp>
        <p:nvSpPr>
          <p:cNvPr id="3" name="矩形 2"/>
          <p:cNvSpPr/>
          <p:nvPr userDrawn="1">
            <p:custDataLst>
              <p:tags r:id="rId4"/>
            </p:custDataLst>
          </p:nvPr>
        </p:nvSpPr>
        <p:spPr>
          <a:xfrm rot="5400000">
            <a:off x="1384300" y="4996306"/>
            <a:ext cx="1400950" cy="625147"/>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sym typeface="Arial" panose="020B0604020202020204" pitchFamily="34" charset="0"/>
            </a:endParaRPr>
          </a:p>
        </p:txBody>
      </p:sp>
      <p:sp>
        <p:nvSpPr>
          <p:cNvPr id="7" name="矩形 6"/>
          <p:cNvSpPr/>
          <p:nvPr userDrawn="1">
            <p:custDataLst>
              <p:tags r:id="rId5"/>
            </p:custDataLst>
          </p:nvPr>
        </p:nvSpPr>
        <p:spPr>
          <a:xfrm rot="5400000">
            <a:off x="4596720" y="4799557"/>
            <a:ext cx="593006" cy="625147"/>
          </a:xfrm>
          <a:prstGeom prst="rect">
            <a:avLst/>
          </a:prstGeom>
          <a:solidFill>
            <a:schemeClr val="bg2">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sym typeface="Arial" panose="020B0604020202020204" pitchFamily="34" charset="0"/>
            </a:endParaRPr>
          </a:p>
        </p:txBody>
      </p:sp>
      <p:sp>
        <p:nvSpPr>
          <p:cNvPr id="11" name="矩形 10"/>
          <p:cNvSpPr/>
          <p:nvPr userDrawn="1">
            <p:custDataLst>
              <p:tags r:id="rId6"/>
            </p:custDataLst>
          </p:nvPr>
        </p:nvSpPr>
        <p:spPr>
          <a:xfrm rot="5400000">
            <a:off x="8112688" y="5414249"/>
            <a:ext cx="1400952" cy="625147"/>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sym typeface="Arial" panose="020B0604020202020204" pitchFamily="34" charset="0"/>
            </a:endParaRPr>
          </a:p>
        </p:txBody>
      </p:sp>
      <p:sp>
        <p:nvSpPr>
          <p:cNvPr id="2" name="标题 1"/>
          <p:cNvSpPr>
            <a:spLocks noGrp="1"/>
          </p:cNvSpPr>
          <p:nvPr>
            <p:ph type="title" hasCustomPrompt="1"/>
            <p:custDataLst>
              <p:tags r:id="rId7"/>
            </p:custDataLst>
          </p:nvPr>
        </p:nvSpPr>
        <p:spPr>
          <a:xfrm>
            <a:off x="3745949" y="2534514"/>
            <a:ext cx="4867744" cy="1343841"/>
          </a:xfrm>
        </p:spPr>
        <p:txBody>
          <a:bodyPr lIns="90170" tIns="46990" rIns="90170" bIns="46990" anchor="t" anchorCtr="0">
            <a:normAutofit/>
          </a:bodyPr>
          <a:lstStyle>
            <a:lvl1pPr algn="ctr">
              <a:defRPr sz="6600"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编辑标题</a:t>
            </a:r>
          </a:p>
        </p:txBody>
      </p:sp>
      <p:sp>
        <p:nvSpPr>
          <p:cNvPr id="4" name="日期占位符 3"/>
          <p:cNvSpPr>
            <a:spLocks noGrp="1"/>
          </p:cNvSpPr>
          <p:nvPr>
            <p:ph type="dt" sz="half" idx="10"/>
            <p:custDataLst>
              <p:tags r:id="rId8"/>
            </p:custDataLst>
          </p:nvPr>
        </p:nvSpPr>
        <p:spPr/>
        <p:txBody>
          <a:bodyPr/>
          <a:lstStyle/>
          <a:p>
            <a:fld id="{760FBDFE-C587-4B4C-A407-44438C67B59E}" type="datetimeFigureOut">
              <a:rPr lang="zh-CN" altLang="en-US" smtClean="0"/>
              <a:t>2024/5/7</a:t>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10775654" y="6305713"/>
            <a:ext cx="1281113" cy="405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10775654" y="6305713"/>
            <a:ext cx="1281113" cy="405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8" name="页脚占位符 7"/>
          <p:cNvSpPr>
            <a:spLocks noGrp="1"/>
          </p:cNvSpPr>
          <p:nvPr>
            <p:ph type="ftr" sz="quarter" idx="11"/>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2024/5/7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10775654" y="6305713"/>
            <a:ext cx="1281113" cy="405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2024/5/7</a:t>
            </a:fld>
            <a:endParaRPr lang="zh-CN" altLang="en-US" dirty="0"/>
          </a:p>
        </p:txBody>
      </p:sp>
      <p:sp>
        <p:nvSpPr>
          <p:cNvPr id="6" name="页脚占位符 5"/>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t>‹#›</a:t>
            </a:fld>
            <a:endParaRPr lang="zh-CN" alt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0" y="378732"/>
            <a:ext cx="1281113" cy="405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0" y="378732"/>
            <a:ext cx="1281113" cy="405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3" name="日期占位符 2"/>
          <p:cNvSpPr>
            <a:spLocks noGrp="1"/>
          </p:cNvSpPr>
          <p:nvPr>
            <p:ph type="dt" sz="half" idx="10"/>
            <p:custDataLst>
              <p:tags r:id="rId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16" name="图片 15"/>
          <p:cNvPicPr>
            <a:picLocks noChangeAspect="1"/>
          </p:cNvPicPr>
          <p:nvPr userDrawn="1">
            <p:custDataLst>
              <p:tags r:id="rId1"/>
            </p:custDataLst>
          </p:nvPr>
        </p:nvPicPr>
        <p:blipFill>
          <a:blip r:embed="rId12">
            <a:extLst>
              <a:ext uri="{28A0092B-C50C-407E-A947-70E740481C1C}">
                <a14:useLocalDpi xmlns:a14="http://schemas.microsoft.com/office/drawing/2010/main" val="0"/>
              </a:ext>
            </a:extLst>
          </a:blip>
          <a:stretch>
            <a:fillRect/>
          </a:stretch>
        </p:blipFill>
        <p:spPr>
          <a:xfrm>
            <a:off x="0" y="0"/>
            <a:ext cx="12192000" cy="3632200"/>
          </a:xfrm>
          <a:prstGeom prst="rect">
            <a:avLst/>
          </a:prstGeom>
        </p:spPr>
      </p:pic>
      <p:cxnSp>
        <p:nvCxnSpPr>
          <p:cNvPr id="7" name="直接连接符 6"/>
          <p:cNvCxnSpPr/>
          <p:nvPr userDrawn="1">
            <p:custDataLst>
              <p:tags r:id="rId2"/>
            </p:custDataLst>
          </p:nvPr>
        </p:nvCxnSpPr>
        <p:spPr>
          <a:xfrm>
            <a:off x="5455253" y="5147569"/>
            <a:ext cx="128149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矩形 7"/>
          <p:cNvSpPr/>
          <p:nvPr userDrawn="1">
            <p:custDataLst>
              <p:tags r:id="rId3"/>
            </p:custDataLst>
          </p:nvPr>
        </p:nvSpPr>
        <p:spPr>
          <a:xfrm rot="5400000">
            <a:off x="728979" y="683385"/>
            <a:ext cx="1400950" cy="625147"/>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userDrawn="1">
            <p:custDataLst>
              <p:tags r:id="rId4"/>
            </p:custDataLst>
          </p:nvPr>
        </p:nvSpPr>
        <p:spPr>
          <a:xfrm rot="5400000">
            <a:off x="4524666" y="1172535"/>
            <a:ext cx="1236027" cy="625147"/>
          </a:xfrm>
          <a:prstGeom prst="rect">
            <a:avLst/>
          </a:prstGeom>
          <a:solidFill>
            <a:schemeClr val="bg2">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custDataLst>
              <p:tags r:id="rId5"/>
            </p:custDataLst>
          </p:nvPr>
        </p:nvSpPr>
        <p:spPr>
          <a:xfrm rot="5400000">
            <a:off x="11026748" y="910716"/>
            <a:ext cx="946288" cy="625147"/>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标题 1"/>
          <p:cNvSpPr>
            <a:spLocks noGrp="1"/>
          </p:cNvSpPr>
          <p:nvPr>
            <p:ph type="title" hasCustomPrompt="1"/>
            <p:custDataLst>
              <p:tags r:id="rId6"/>
            </p:custDataLst>
          </p:nvPr>
        </p:nvSpPr>
        <p:spPr>
          <a:xfrm>
            <a:off x="2392941" y="4096853"/>
            <a:ext cx="7406119" cy="947831"/>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单击此处编辑标题</a:t>
            </a:r>
          </a:p>
        </p:txBody>
      </p:sp>
      <p:sp>
        <p:nvSpPr>
          <p:cNvPr id="3" name="日期占位符 2"/>
          <p:cNvSpPr>
            <a:spLocks noGrp="1"/>
          </p:cNvSpPr>
          <p:nvPr>
            <p:ph type="dt" sz="half" idx="10"/>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14" name="文本占位符 13"/>
          <p:cNvSpPr>
            <a:spLocks noGrp="1"/>
          </p:cNvSpPr>
          <p:nvPr>
            <p:ph type="body" sz="quarter" idx="13" hasCustomPrompt="1"/>
            <p:custDataLst>
              <p:tags r:id="rId10"/>
            </p:custDataLst>
          </p:nvPr>
        </p:nvSpPr>
        <p:spPr>
          <a:xfrm>
            <a:off x="2392363" y="5210175"/>
            <a:ext cx="7407275" cy="780725"/>
          </a:xfrm>
        </p:spPr>
        <p:txBody>
          <a:bodyPr>
            <a:normAutofit/>
          </a:bodyPr>
          <a:lstStyle>
            <a:lvl1pPr marL="0" indent="0" algn="ctr">
              <a:buNone/>
              <a:defRPr sz="200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单击此处编辑文本</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6" name="任意多边形: 形状 5"/>
          <p:cNvSpPr/>
          <p:nvPr userDrawn="1">
            <p:custDataLst>
              <p:tags r:id="rId1"/>
            </p:custDataLst>
          </p:nvPr>
        </p:nvSpPr>
        <p:spPr>
          <a:xfrm>
            <a:off x="1" y="5450892"/>
            <a:ext cx="12192000" cy="1407108"/>
          </a:xfrm>
          <a:custGeom>
            <a:avLst/>
            <a:gdLst>
              <a:gd name="connsiteX0" fmla="*/ 2966772 w 12192000"/>
              <a:gd name="connsiteY0" fmla="*/ 0 h 2362200"/>
              <a:gd name="connsiteX1" fmla="*/ 3596911 w 12192000"/>
              <a:gd name="connsiteY1" fmla="*/ 0 h 2362200"/>
              <a:gd name="connsiteX2" fmla="*/ 3596911 w 12192000"/>
              <a:gd name="connsiteY2" fmla="*/ 2128055 h 2362200"/>
              <a:gd name="connsiteX3" fmla="*/ 4219566 w 12192000"/>
              <a:gd name="connsiteY3" fmla="*/ 2128055 h 2362200"/>
              <a:gd name="connsiteX4" fmla="*/ 4219566 w 12192000"/>
              <a:gd name="connsiteY4" fmla="*/ 1569778 h 2362200"/>
              <a:gd name="connsiteX5" fmla="*/ 4844388 w 12192000"/>
              <a:gd name="connsiteY5" fmla="*/ 1569778 h 2362200"/>
              <a:gd name="connsiteX6" fmla="*/ 4844388 w 12192000"/>
              <a:gd name="connsiteY6" fmla="*/ 1066998 h 2362200"/>
              <a:gd name="connsiteX7" fmla="*/ 5474528 w 12192000"/>
              <a:gd name="connsiteY7" fmla="*/ 1066998 h 2362200"/>
              <a:gd name="connsiteX8" fmla="*/ 5474528 w 12192000"/>
              <a:gd name="connsiteY8" fmla="*/ 2224201 h 2362200"/>
              <a:gd name="connsiteX9" fmla="*/ 5797274 w 12192000"/>
              <a:gd name="connsiteY9" fmla="*/ 2224201 h 2362200"/>
              <a:gd name="connsiteX10" fmla="*/ 5797274 w 12192000"/>
              <a:gd name="connsiteY10" fmla="*/ 1386305 h 2362200"/>
              <a:gd name="connsiteX11" fmla="*/ 6667260 w 12192000"/>
              <a:gd name="connsiteY11" fmla="*/ 1386305 h 2362200"/>
              <a:gd name="connsiteX12" fmla="*/ 6667260 w 12192000"/>
              <a:gd name="connsiteY12" fmla="*/ 1087277 h 2362200"/>
              <a:gd name="connsiteX13" fmla="*/ 7258014 w 12192000"/>
              <a:gd name="connsiteY13" fmla="*/ 1087277 h 2362200"/>
              <a:gd name="connsiteX14" fmla="*/ 7258014 w 12192000"/>
              <a:gd name="connsiteY14" fmla="*/ 788250 h 2362200"/>
              <a:gd name="connsiteX15" fmla="*/ 7888153 w 12192000"/>
              <a:gd name="connsiteY15" fmla="*/ 788250 h 2362200"/>
              <a:gd name="connsiteX16" fmla="*/ 7888153 w 12192000"/>
              <a:gd name="connsiteY16" fmla="*/ 1125876 h 2362200"/>
              <a:gd name="connsiteX17" fmla="*/ 8478907 w 12192000"/>
              <a:gd name="connsiteY17" fmla="*/ 1125876 h 2362200"/>
              <a:gd name="connsiteX18" fmla="*/ 8478907 w 12192000"/>
              <a:gd name="connsiteY18" fmla="*/ 1988954 h 2362200"/>
              <a:gd name="connsiteX19" fmla="*/ 9053514 w 12192000"/>
              <a:gd name="connsiteY19" fmla="*/ 1988954 h 2362200"/>
              <a:gd name="connsiteX20" fmla="*/ 9053514 w 12192000"/>
              <a:gd name="connsiteY20" fmla="*/ 347874 h 2362200"/>
              <a:gd name="connsiteX21" fmla="*/ 9264020 w 12192000"/>
              <a:gd name="connsiteY21" fmla="*/ 347874 h 2362200"/>
              <a:gd name="connsiteX22" fmla="*/ 9264020 w 12192000"/>
              <a:gd name="connsiteY22" fmla="*/ 0 h 2362200"/>
              <a:gd name="connsiteX23" fmla="*/ 10290555 w 12192000"/>
              <a:gd name="connsiteY23" fmla="*/ 0 h 2362200"/>
              <a:gd name="connsiteX24" fmla="*/ 10290555 w 12192000"/>
              <a:gd name="connsiteY24" fmla="*/ 347874 h 2362200"/>
              <a:gd name="connsiteX25" fmla="*/ 10914984 w 12192000"/>
              <a:gd name="connsiteY25" fmla="*/ 347874 h 2362200"/>
              <a:gd name="connsiteX26" fmla="*/ 10914984 w 12192000"/>
              <a:gd name="connsiteY26" fmla="*/ 1386304 h 2362200"/>
              <a:gd name="connsiteX27" fmla="*/ 11109342 w 12192000"/>
              <a:gd name="connsiteY27" fmla="*/ 1386304 h 2362200"/>
              <a:gd name="connsiteX28" fmla="*/ 11109342 w 12192000"/>
              <a:gd name="connsiteY28" fmla="*/ 805640 h 2362200"/>
              <a:gd name="connsiteX29" fmla="*/ 12192000 w 12192000"/>
              <a:gd name="connsiteY29" fmla="*/ 805640 h 2362200"/>
              <a:gd name="connsiteX30" fmla="*/ 12192000 w 12192000"/>
              <a:gd name="connsiteY30" fmla="*/ 2362200 h 2362200"/>
              <a:gd name="connsiteX31" fmla="*/ 0 w 12192000"/>
              <a:gd name="connsiteY31" fmla="*/ 2362200 h 2362200"/>
              <a:gd name="connsiteX32" fmla="*/ 0 w 12192000"/>
              <a:gd name="connsiteY32" fmla="*/ 698408 h 2362200"/>
              <a:gd name="connsiteX33" fmla="*/ 814060 w 12192000"/>
              <a:gd name="connsiteY33" fmla="*/ 698408 h 2362200"/>
              <a:gd name="connsiteX34" fmla="*/ 814060 w 12192000"/>
              <a:gd name="connsiteY34" fmla="*/ 1386306 h 2362200"/>
              <a:gd name="connsiteX35" fmla="*/ 1260278 w 12192000"/>
              <a:gd name="connsiteY35" fmla="*/ 1386306 h 2362200"/>
              <a:gd name="connsiteX36" fmla="*/ 1260278 w 12192000"/>
              <a:gd name="connsiteY36" fmla="*/ 897483 h 2362200"/>
              <a:gd name="connsiteX37" fmla="*/ 1890415 w 12192000"/>
              <a:gd name="connsiteY37" fmla="*/ 897483 h 2362200"/>
              <a:gd name="connsiteX38" fmla="*/ 1890415 w 12192000"/>
              <a:gd name="connsiteY38" fmla="*/ 589620 h 2362200"/>
              <a:gd name="connsiteX39" fmla="*/ 2520555 w 12192000"/>
              <a:gd name="connsiteY39" fmla="*/ 589620 h 2362200"/>
              <a:gd name="connsiteX40" fmla="*/ 2520555 w 12192000"/>
              <a:gd name="connsiteY40" fmla="*/ 1067000 h 2362200"/>
              <a:gd name="connsiteX41" fmla="*/ 2966772 w 12192000"/>
              <a:gd name="connsiteY41" fmla="*/ 1067000 h 236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92000" h="2362200">
                <a:moveTo>
                  <a:pt x="2966772" y="0"/>
                </a:moveTo>
                <a:lnTo>
                  <a:pt x="3596911" y="0"/>
                </a:lnTo>
                <a:lnTo>
                  <a:pt x="3596911" y="2128055"/>
                </a:lnTo>
                <a:lnTo>
                  <a:pt x="4219566" y="2128055"/>
                </a:lnTo>
                <a:lnTo>
                  <a:pt x="4219566" y="1569778"/>
                </a:lnTo>
                <a:lnTo>
                  <a:pt x="4844388" y="1569778"/>
                </a:lnTo>
                <a:lnTo>
                  <a:pt x="4844388" y="1066998"/>
                </a:lnTo>
                <a:lnTo>
                  <a:pt x="5474528" y="1066998"/>
                </a:lnTo>
                <a:lnTo>
                  <a:pt x="5474528" y="2224201"/>
                </a:lnTo>
                <a:lnTo>
                  <a:pt x="5797274" y="2224201"/>
                </a:lnTo>
                <a:lnTo>
                  <a:pt x="5797274" y="1386305"/>
                </a:lnTo>
                <a:lnTo>
                  <a:pt x="6667260" y="1386305"/>
                </a:lnTo>
                <a:lnTo>
                  <a:pt x="6667260" y="1087277"/>
                </a:lnTo>
                <a:lnTo>
                  <a:pt x="7258014" y="1087277"/>
                </a:lnTo>
                <a:lnTo>
                  <a:pt x="7258014" y="788250"/>
                </a:lnTo>
                <a:lnTo>
                  <a:pt x="7888153" y="788250"/>
                </a:lnTo>
                <a:lnTo>
                  <a:pt x="7888153" y="1125876"/>
                </a:lnTo>
                <a:lnTo>
                  <a:pt x="8478907" y="1125876"/>
                </a:lnTo>
                <a:lnTo>
                  <a:pt x="8478907" y="1988954"/>
                </a:lnTo>
                <a:lnTo>
                  <a:pt x="9053514" y="1988954"/>
                </a:lnTo>
                <a:lnTo>
                  <a:pt x="9053514" y="347874"/>
                </a:lnTo>
                <a:lnTo>
                  <a:pt x="9264020" y="347874"/>
                </a:lnTo>
                <a:lnTo>
                  <a:pt x="9264020" y="0"/>
                </a:lnTo>
                <a:lnTo>
                  <a:pt x="10290555" y="0"/>
                </a:lnTo>
                <a:lnTo>
                  <a:pt x="10290555" y="347874"/>
                </a:lnTo>
                <a:lnTo>
                  <a:pt x="10914984" y="347874"/>
                </a:lnTo>
                <a:lnTo>
                  <a:pt x="10914984" y="1386304"/>
                </a:lnTo>
                <a:lnTo>
                  <a:pt x="11109342" y="1386304"/>
                </a:lnTo>
                <a:lnTo>
                  <a:pt x="11109342" y="805640"/>
                </a:lnTo>
                <a:lnTo>
                  <a:pt x="12192000" y="805640"/>
                </a:lnTo>
                <a:lnTo>
                  <a:pt x="12192000" y="2362200"/>
                </a:lnTo>
                <a:lnTo>
                  <a:pt x="0" y="2362200"/>
                </a:lnTo>
                <a:lnTo>
                  <a:pt x="0" y="698408"/>
                </a:lnTo>
                <a:lnTo>
                  <a:pt x="814060" y="698408"/>
                </a:lnTo>
                <a:lnTo>
                  <a:pt x="814060" y="1386306"/>
                </a:lnTo>
                <a:lnTo>
                  <a:pt x="1260278" y="1386306"/>
                </a:lnTo>
                <a:lnTo>
                  <a:pt x="1260278" y="897483"/>
                </a:lnTo>
                <a:lnTo>
                  <a:pt x="1890415" y="897483"/>
                </a:lnTo>
                <a:lnTo>
                  <a:pt x="1890415" y="589620"/>
                </a:lnTo>
                <a:lnTo>
                  <a:pt x="2520555" y="589620"/>
                </a:lnTo>
                <a:lnTo>
                  <a:pt x="2520555" y="1067000"/>
                </a:lnTo>
                <a:lnTo>
                  <a:pt x="2966772" y="1067000"/>
                </a:lnTo>
                <a:close/>
              </a:path>
            </a:pathLst>
          </a:custGeom>
          <a:solidFill>
            <a:schemeClr val="bg2">
              <a:lumMod val="9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p:custDataLst>
              <p:tags r:id="rId2"/>
            </p:custDataLst>
          </p:nvPr>
        </p:nvSpPr>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10" name="矩形 9"/>
          <p:cNvSpPr/>
          <p:nvPr userDrawn="1">
            <p:custDataLst>
              <p:tags r:id="rId2"/>
            </p:custDataLst>
          </p:nvPr>
        </p:nvSpPr>
        <p:spPr>
          <a:xfrm>
            <a:off x="0" y="378460"/>
            <a:ext cx="1281430" cy="4051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11" name="矩形 10"/>
          <p:cNvSpPr/>
          <p:nvPr userDrawn="1">
            <p:custDataLst>
              <p:tags r:id="rId3"/>
            </p:custDataLst>
          </p:nvPr>
        </p:nvSpPr>
        <p:spPr>
          <a:xfrm>
            <a:off x="10908030" y="6082665"/>
            <a:ext cx="1281430" cy="4051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pitchFamily="34" charset="-122"/>
              <a:sym typeface="+mn-ea"/>
            </a:endParaRPr>
          </a:p>
        </p:txBody>
      </p:sp>
      <p:sp>
        <p:nvSpPr>
          <p:cNvPr id="10" name="矩形 9"/>
          <p:cNvSpPr/>
          <p:nvPr userDrawn="1">
            <p:custDataLst>
              <p:tags r:id="rId2"/>
            </p:custDataLst>
          </p:nvPr>
        </p:nvSpPr>
        <p:spPr>
          <a:xfrm rot="5400000">
            <a:off x="8668655" y="3334659"/>
            <a:ext cx="6858001" cy="188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pitchFamily="34" charset="-122"/>
              <a:sym typeface="+mn-ea"/>
            </a:endParaRPr>
          </a:p>
        </p:txBody>
      </p:sp>
      <p:sp>
        <p:nvSpPr>
          <p:cNvPr id="12" name="矩形 11"/>
          <p:cNvSpPr/>
          <p:nvPr userDrawn="1">
            <p:custDataLst>
              <p:tags r:id="rId2"/>
            </p:custDataLst>
          </p:nvPr>
        </p:nvSpPr>
        <p:spPr>
          <a:xfrm>
            <a:off x="4876800" y="0"/>
            <a:ext cx="2438400" cy="2178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13" name="矩形 12"/>
          <p:cNvSpPr/>
          <p:nvPr userDrawn="1">
            <p:custDataLst>
              <p:tags r:id="rId3"/>
            </p:custDataLst>
          </p:nvPr>
        </p:nvSpPr>
        <p:spPr>
          <a:xfrm>
            <a:off x="4876800" y="6640195"/>
            <a:ext cx="2438400" cy="2178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pitchFamily="34" charset="-122"/>
              <a:sym typeface="+mn-ea"/>
            </a:endParaRPr>
          </a:p>
        </p:txBody>
      </p:sp>
      <p:sp>
        <p:nvSpPr>
          <p:cNvPr id="11" name="矩形 10"/>
          <p:cNvSpPr/>
          <p:nvPr userDrawn="1">
            <p:custDataLst>
              <p:tags r:id="rId2"/>
            </p:custDataLst>
          </p:nvPr>
        </p:nvSpPr>
        <p:spPr>
          <a:xfrm>
            <a:off x="4876800" y="0"/>
            <a:ext cx="2438400" cy="2178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12" name="矩形 11"/>
          <p:cNvSpPr/>
          <p:nvPr userDrawn="1">
            <p:custDataLst>
              <p:tags r:id="rId3"/>
            </p:custDataLst>
          </p:nvPr>
        </p:nvSpPr>
        <p:spPr>
          <a:xfrm>
            <a:off x="4876800" y="6640195"/>
            <a:ext cx="2438400" cy="2178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cap="none" baseline="0">
              <a:solidFill>
                <a:schemeClr val="tx1">
                  <a:lumMod val="85000"/>
                  <a:lumOff val="15000"/>
                </a:schemeClr>
              </a:solidFill>
              <a:latin typeface="Arial" panose="020B0604020202020204" pitchFamily="34" charset="0"/>
              <a:ea typeface="微软雅黑" panose="020B0503020204020204" pitchFamily="34" charset="-122"/>
              <a:sym typeface="+mn-ea"/>
            </a:endParaRPr>
          </a:p>
        </p:txBody>
      </p:sp>
      <p:sp>
        <p:nvSpPr>
          <p:cNvPr id="12" name="任意多边形: 形状 11"/>
          <p:cNvSpPr/>
          <p:nvPr userDrawn="1">
            <p:custDataLst>
              <p:tags r:id="rId2"/>
            </p:custDataLst>
          </p:nvPr>
        </p:nvSpPr>
        <p:spPr>
          <a:xfrm>
            <a:off x="0" y="5450840"/>
            <a:ext cx="12192000" cy="1407160"/>
          </a:xfrm>
          <a:custGeom>
            <a:avLst/>
            <a:gdLst>
              <a:gd name="connsiteX0" fmla="*/ 2966772 w 12192000"/>
              <a:gd name="connsiteY0" fmla="*/ 0 h 2362200"/>
              <a:gd name="connsiteX1" fmla="*/ 3596911 w 12192000"/>
              <a:gd name="connsiteY1" fmla="*/ 0 h 2362200"/>
              <a:gd name="connsiteX2" fmla="*/ 3596911 w 12192000"/>
              <a:gd name="connsiteY2" fmla="*/ 2128055 h 2362200"/>
              <a:gd name="connsiteX3" fmla="*/ 4219566 w 12192000"/>
              <a:gd name="connsiteY3" fmla="*/ 2128055 h 2362200"/>
              <a:gd name="connsiteX4" fmla="*/ 4219566 w 12192000"/>
              <a:gd name="connsiteY4" fmla="*/ 1569778 h 2362200"/>
              <a:gd name="connsiteX5" fmla="*/ 4844388 w 12192000"/>
              <a:gd name="connsiteY5" fmla="*/ 1569778 h 2362200"/>
              <a:gd name="connsiteX6" fmla="*/ 4844388 w 12192000"/>
              <a:gd name="connsiteY6" fmla="*/ 1066998 h 2362200"/>
              <a:gd name="connsiteX7" fmla="*/ 5474528 w 12192000"/>
              <a:gd name="connsiteY7" fmla="*/ 1066998 h 2362200"/>
              <a:gd name="connsiteX8" fmla="*/ 5474528 w 12192000"/>
              <a:gd name="connsiteY8" fmla="*/ 2224201 h 2362200"/>
              <a:gd name="connsiteX9" fmla="*/ 5797274 w 12192000"/>
              <a:gd name="connsiteY9" fmla="*/ 2224201 h 2362200"/>
              <a:gd name="connsiteX10" fmla="*/ 5797274 w 12192000"/>
              <a:gd name="connsiteY10" fmla="*/ 1386305 h 2362200"/>
              <a:gd name="connsiteX11" fmla="*/ 6667260 w 12192000"/>
              <a:gd name="connsiteY11" fmla="*/ 1386305 h 2362200"/>
              <a:gd name="connsiteX12" fmla="*/ 6667260 w 12192000"/>
              <a:gd name="connsiteY12" fmla="*/ 1087277 h 2362200"/>
              <a:gd name="connsiteX13" fmla="*/ 7258014 w 12192000"/>
              <a:gd name="connsiteY13" fmla="*/ 1087277 h 2362200"/>
              <a:gd name="connsiteX14" fmla="*/ 7258014 w 12192000"/>
              <a:gd name="connsiteY14" fmla="*/ 788250 h 2362200"/>
              <a:gd name="connsiteX15" fmla="*/ 7888153 w 12192000"/>
              <a:gd name="connsiteY15" fmla="*/ 788250 h 2362200"/>
              <a:gd name="connsiteX16" fmla="*/ 7888153 w 12192000"/>
              <a:gd name="connsiteY16" fmla="*/ 1125876 h 2362200"/>
              <a:gd name="connsiteX17" fmla="*/ 8478907 w 12192000"/>
              <a:gd name="connsiteY17" fmla="*/ 1125876 h 2362200"/>
              <a:gd name="connsiteX18" fmla="*/ 8478907 w 12192000"/>
              <a:gd name="connsiteY18" fmla="*/ 1988954 h 2362200"/>
              <a:gd name="connsiteX19" fmla="*/ 9053514 w 12192000"/>
              <a:gd name="connsiteY19" fmla="*/ 1988954 h 2362200"/>
              <a:gd name="connsiteX20" fmla="*/ 9053514 w 12192000"/>
              <a:gd name="connsiteY20" fmla="*/ 347874 h 2362200"/>
              <a:gd name="connsiteX21" fmla="*/ 9264020 w 12192000"/>
              <a:gd name="connsiteY21" fmla="*/ 347874 h 2362200"/>
              <a:gd name="connsiteX22" fmla="*/ 9264020 w 12192000"/>
              <a:gd name="connsiteY22" fmla="*/ 0 h 2362200"/>
              <a:gd name="connsiteX23" fmla="*/ 10290555 w 12192000"/>
              <a:gd name="connsiteY23" fmla="*/ 0 h 2362200"/>
              <a:gd name="connsiteX24" fmla="*/ 10290555 w 12192000"/>
              <a:gd name="connsiteY24" fmla="*/ 347874 h 2362200"/>
              <a:gd name="connsiteX25" fmla="*/ 10914984 w 12192000"/>
              <a:gd name="connsiteY25" fmla="*/ 347874 h 2362200"/>
              <a:gd name="connsiteX26" fmla="*/ 10914984 w 12192000"/>
              <a:gd name="connsiteY26" fmla="*/ 1386304 h 2362200"/>
              <a:gd name="connsiteX27" fmla="*/ 11109342 w 12192000"/>
              <a:gd name="connsiteY27" fmla="*/ 1386304 h 2362200"/>
              <a:gd name="connsiteX28" fmla="*/ 11109342 w 12192000"/>
              <a:gd name="connsiteY28" fmla="*/ 805640 h 2362200"/>
              <a:gd name="connsiteX29" fmla="*/ 12192000 w 12192000"/>
              <a:gd name="connsiteY29" fmla="*/ 805640 h 2362200"/>
              <a:gd name="connsiteX30" fmla="*/ 12192000 w 12192000"/>
              <a:gd name="connsiteY30" fmla="*/ 2362200 h 2362200"/>
              <a:gd name="connsiteX31" fmla="*/ 0 w 12192000"/>
              <a:gd name="connsiteY31" fmla="*/ 2362200 h 2362200"/>
              <a:gd name="connsiteX32" fmla="*/ 0 w 12192000"/>
              <a:gd name="connsiteY32" fmla="*/ 698408 h 2362200"/>
              <a:gd name="connsiteX33" fmla="*/ 814060 w 12192000"/>
              <a:gd name="connsiteY33" fmla="*/ 698408 h 2362200"/>
              <a:gd name="connsiteX34" fmla="*/ 814060 w 12192000"/>
              <a:gd name="connsiteY34" fmla="*/ 1386306 h 2362200"/>
              <a:gd name="connsiteX35" fmla="*/ 1260278 w 12192000"/>
              <a:gd name="connsiteY35" fmla="*/ 1386306 h 2362200"/>
              <a:gd name="connsiteX36" fmla="*/ 1260278 w 12192000"/>
              <a:gd name="connsiteY36" fmla="*/ 897483 h 2362200"/>
              <a:gd name="connsiteX37" fmla="*/ 1890415 w 12192000"/>
              <a:gd name="connsiteY37" fmla="*/ 897483 h 2362200"/>
              <a:gd name="connsiteX38" fmla="*/ 1890415 w 12192000"/>
              <a:gd name="connsiteY38" fmla="*/ 589620 h 2362200"/>
              <a:gd name="connsiteX39" fmla="*/ 2520555 w 12192000"/>
              <a:gd name="connsiteY39" fmla="*/ 589620 h 2362200"/>
              <a:gd name="connsiteX40" fmla="*/ 2520555 w 12192000"/>
              <a:gd name="connsiteY40" fmla="*/ 1067000 h 2362200"/>
              <a:gd name="connsiteX41" fmla="*/ 2966772 w 12192000"/>
              <a:gd name="connsiteY41" fmla="*/ 1067000 h 236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92000" h="2362200">
                <a:moveTo>
                  <a:pt x="2966772" y="0"/>
                </a:moveTo>
                <a:lnTo>
                  <a:pt x="3596911" y="0"/>
                </a:lnTo>
                <a:lnTo>
                  <a:pt x="3596911" y="2128055"/>
                </a:lnTo>
                <a:lnTo>
                  <a:pt x="4219566" y="2128055"/>
                </a:lnTo>
                <a:lnTo>
                  <a:pt x="4219566" y="1569778"/>
                </a:lnTo>
                <a:lnTo>
                  <a:pt x="4844388" y="1569778"/>
                </a:lnTo>
                <a:lnTo>
                  <a:pt x="4844388" y="1066998"/>
                </a:lnTo>
                <a:lnTo>
                  <a:pt x="5474528" y="1066998"/>
                </a:lnTo>
                <a:lnTo>
                  <a:pt x="5474528" y="2224201"/>
                </a:lnTo>
                <a:lnTo>
                  <a:pt x="5797274" y="2224201"/>
                </a:lnTo>
                <a:lnTo>
                  <a:pt x="5797274" y="1386305"/>
                </a:lnTo>
                <a:lnTo>
                  <a:pt x="6667260" y="1386305"/>
                </a:lnTo>
                <a:lnTo>
                  <a:pt x="6667260" y="1087277"/>
                </a:lnTo>
                <a:lnTo>
                  <a:pt x="7258014" y="1087277"/>
                </a:lnTo>
                <a:lnTo>
                  <a:pt x="7258014" y="788250"/>
                </a:lnTo>
                <a:lnTo>
                  <a:pt x="7888153" y="788250"/>
                </a:lnTo>
                <a:lnTo>
                  <a:pt x="7888153" y="1125876"/>
                </a:lnTo>
                <a:lnTo>
                  <a:pt x="8478907" y="1125876"/>
                </a:lnTo>
                <a:lnTo>
                  <a:pt x="8478907" y="1988954"/>
                </a:lnTo>
                <a:lnTo>
                  <a:pt x="9053514" y="1988954"/>
                </a:lnTo>
                <a:lnTo>
                  <a:pt x="9053514" y="347874"/>
                </a:lnTo>
                <a:lnTo>
                  <a:pt x="9264020" y="347874"/>
                </a:lnTo>
                <a:lnTo>
                  <a:pt x="9264020" y="0"/>
                </a:lnTo>
                <a:lnTo>
                  <a:pt x="10290555" y="0"/>
                </a:lnTo>
                <a:lnTo>
                  <a:pt x="10290555" y="347874"/>
                </a:lnTo>
                <a:lnTo>
                  <a:pt x="10914984" y="347874"/>
                </a:lnTo>
                <a:lnTo>
                  <a:pt x="10914984" y="1386304"/>
                </a:lnTo>
                <a:lnTo>
                  <a:pt x="11109342" y="1386304"/>
                </a:lnTo>
                <a:lnTo>
                  <a:pt x="11109342" y="805640"/>
                </a:lnTo>
                <a:lnTo>
                  <a:pt x="12192000" y="805640"/>
                </a:lnTo>
                <a:lnTo>
                  <a:pt x="12192000" y="2362200"/>
                </a:lnTo>
                <a:lnTo>
                  <a:pt x="0" y="2362200"/>
                </a:lnTo>
                <a:lnTo>
                  <a:pt x="0" y="698408"/>
                </a:lnTo>
                <a:lnTo>
                  <a:pt x="814060" y="698408"/>
                </a:lnTo>
                <a:lnTo>
                  <a:pt x="814060" y="1386306"/>
                </a:lnTo>
                <a:lnTo>
                  <a:pt x="1260278" y="1386306"/>
                </a:lnTo>
                <a:lnTo>
                  <a:pt x="1260278" y="897483"/>
                </a:lnTo>
                <a:lnTo>
                  <a:pt x="1890415" y="897483"/>
                </a:lnTo>
                <a:lnTo>
                  <a:pt x="1890415" y="589620"/>
                </a:lnTo>
                <a:lnTo>
                  <a:pt x="2520555" y="589620"/>
                </a:lnTo>
                <a:lnTo>
                  <a:pt x="2520555" y="1067000"/>
                </a:lnTo>
                <a:lnTo>
                  <a:pt x="2966772" y="1067000"/>
                </a:lnTo>
                <a:close/>
              </a:path>
            </a:pathLst>
          </a:custGeom>
          <a:solidFill>
            <a:schemeClr val="bg2">
              <a:lumMod val="9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cap="none"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14" name="矩形 13"/>
          <p:cNvSpPr/>
          <p:nvPr userDrawn="1">
            <p:custDataLst>
              <p:tags r:id="rId3"/>
            </p:custDataLst>
          </p:nvPr>
        </p:nvSpPr>
        <p:spPr>
          <a:xfrm>
            <a:off x="10908030" y="6082665"/>
            <a:ext cx="1281430" cy="4051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cap="none"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p:custDataLst>
              <p:tags r:id="rId4"/>
            </p:custDataLst>
          </p:nvPr>
        </p:nvSpPr>
        <p:spPr>
          <a:xfrm>
            <a:off x="579600" y="237600"/>
            <a:ext cx="11037600" cy="441964"/>
          </a:xfrm>
        </p:spPr>
        <p:txBody>
          <a:bodyPr>
            <a:normAutofit/>
          </a:bodyPr>
          <a:lstStyle>
            <a:lvl1pPr>
              <a:defRPr cap="none"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a:lstStyle>
            <a:lvl1pPr>
              <a:defRPr cap="none"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a:lstStyle>
            <a:lvl1pPr>
              <a:defRPr cap="none"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cap="none"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cap="none" baseline="0">
                <a:solidFill>
                  <a:schemeClr val="tx1">
                    <a:lumMod val="85000"/>
                    <a:lumOff val="15000"/>
                  </a:schemeClr>
                </a:solidFill>
                <a:latin typeface="Arial" panose="020B0604020202020204" pitchFamily="34" charset="0"/>
                <a:ea typeface="微软雅黑" panose="020B0503020204020204" pitchFamily="34" charset="-122"/>
              </a:defRPr>
            </a:lvl1pPr>
            <a:lvl2pPr>
              <a:defRPr cap="none" baseline="0">
                <a:solidFill>
                  <a:schemeClr val="tx1">
                    <a:lumMod val="85000"/>
                    <a:lumOff val="15000"/>
                  </a:schemeClr>
                </a:solidFill>
                <a:latin typeface="Arial" panose="020B0604020202020204" pitchFamily="34" charset="0"/>
                <a:ea typeface="微软雅黑" panose="020B0503020204020204" pitchFamily="34" charset="-122"/>
              </a:defRPr>
            </a:lvl2pPr>
            <a:lvl3pPr>
              <a:defRPr cap="none" baseline="0">
                <a:solidFill>
                  <a:schemeClr val="tx1">
                    <a:lumMod val="85000"/>
                    <a:lumOff val="15000"/>
                  </a:schemeClr>
                </a:solidFill>
                <a:latin typeface="Arial" panose="020B0604020202020204" pitchFamily="34" charset="0"/>
                <a:ea typeface="微软雅黑" panose="020B0503020204020204" pitchFamily="34" charset="-122"/>
              </a:defRPr>
            </a:lvl3pPr>
            <a:lvl4pPr>
              <a:defRPr cap="none" baseline="0">
                <a:solidFill>
                  <a:schemeClr val="tx1">
                    <a:lumMod val="85000"/>
                    <a:lumOff val="15000"/>
                  </a:schemeClr>
                </a:solidFill>
                <a:latin typeface="Arial" panose="020B0604020202020204" pitchFamily="34" charset="0"/>
                <a:ea typeface="微软雅黑" panose="020B0503020204020204" pitchFamily="34" charset="-122"/>
              </a:defRPr>
            </a:lvl4pPr>
            <a:lvl5pPr>
              <a:defRPr cap="none"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cap="none" baseline="0">
                <a:solidFill>
                  <a:schemeClr val="tx1">
                    <a:lumMod val="85000"/>
                    <a:lumOff val="15000"/>
                  </a:schemeClr>
                </a:solidFill>
                <a:latin typeface="Arial" panose="020B0604020202020204" pitchFamily="34" charset="0"/>
                <a:ea typeface="微软雅黑" panose="020B0503020204020204" pitchFamily="34" charset="-122"/>
              </a:defRPr>
            </a:lvl1pPr>
            <a:lvl2pPr>
              <a:defRPr cap="none" baseline="0">
                <a:solidFill>
                  <a:schemeClr val="tx1">
                    <a:lumMod val="85000"/>
                    <a:lumOff val="15000"/>
                  </a:schemeClr>
                </a:solidFill>
                <a:latin typeface="Arial" panose="020B0604020202020204" pitchFamily="34" charset="0"/>
                <a:ea typeface="微软雅黑" panose="020B0503020204020204" pitchFamily="34" charset="-122"/>
              </a:defRPr>
            </a:lvl2pPr>
            <a:lvl3pPr>
              <a:defRPr cap="none" baseline="0">
                <a:solidFill>
                  <a:schemeClr val="tx1">
                    <a:lumMod val="85000"/>
                    <a:lumOff val="15000"/>
                  </a:schemeClr>
                </a:solidFill>
                <a:latin typeface="Arial" panose="020B0604020202020204" pitchFamily="34" charset="0"/>
                <a:ea typeface="微软雅黑" panose="020B0503020204020204" pitchFamily="34" charset="-122"/>
              </a:defRPr>
            </a:lvl3pPr>
            <a:lvl4pPr>
              <a:defRPr cap="none" baseline="0">
                <a:solidFill>
                  <a:schemeClr val="tx1">
                    <a:lumMod val="85000"/>
                    <a:lumOff val="15000"/>
                  </a:schemeClr>
                </a:solidFill>
                <a:latin typeface="Arial" panose="020B0604020202020204" pitchFamily="34" charset="0"/>
                <a:ea typeface="微软雅黑" panose="020B0503020204020204" pitchFamily="34" charset="-122"/>
              </a:defRPr>
            </a:lvl4pPr>
            <a:lvl5pPr>
              <a:defRPr cap="none"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cap="none"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cap="none"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pitchFamily="34" charset="-122"/>
              <a:sym typeface="+mn-ea"/>
            </a:endParaRPr>
          </a:p>
        </p:txBody>
      </p:sp>
      <p:sp>
        <p:nvSpPr>
          <p:cNvPr id="9" name="矩形 8"/>
          <p:cNvSpPr/>
          <p:nvPr userDrawn="1">
            <p:custDataLst>
              <p:tags r:id="rId2"/>
            </p:custDataLst>
          </p:nvPr>
        </p:nvSpPr>
        <p:spPr>
          <a:xfrm rot="5400000">
            <a:off x="11090910" y="3295650"/>
            <a:ext cx="1936115" cy="266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11" name="矩形 10"/>
          <p:cNvSpPr/>
          <p:nvPr userDrawn="1">
            <p:custDataLst>
              <p:tags r:id="rId3"/>
            </p:custDataLst>
          </p:nvPr>
        </p:nvSpPr>
        <p:spPr>
          <a:xfrm rot="5400000">
            <a:off x="-834390" y="3295650"/>
            <a:ext cx="1936115" cy="266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2" name="标题 1"/>
          <p:cNvSpPr>
            <a:spLocks noGrp="1"/>
          </p:cNvSpPr>
          <p:nvPr>
            <p:ph type="title" hasCustomPrompt="1"/>
            <p:custDataLst>
              <p:tags r:id="rId4"/>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18" Type="http://schemas.openxmlformats.org/officeDocument/2006/relationships/slideLayout" Target="../slideLayouts/slideLayout78.xml"/><Relationship Id="rId3" Type="http://schemas.openxmlformats.org/officeDocument/2006/relationships/slideLayout" Target="../slideLayouts/slideLayout63.xml"/><Relationship Id="rId21" Type="http://schemas.openxmlformats.org/officeDocument/2006/relationships/tags" Target="../tags/tag62.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5" Type="http://schemas.openxmlformats.org/officeDocument/2006/relationships/tags" Target="../tags/tag66.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tags" Target="../tags/tag61.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24" Type="http://schemas.openxmlformats.org/officeDocument/2006/relationships/tags" Target="../tags/tag65.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23" Type="http://schemas.openxmlformats.org/officeDocument/2006/relationships/tags" Target="../tags/tag64.xml"/><Relationship Id="rId10" Type="http://schemas.openxmlformats.org/officeDocument/2006/relationships/slideLayout" Target="../slideLayouts/slideLayout70.xml"/><Relationship Id="rId19" Type="http://schemas.openxmlformats.org/officeDocument/2006/relationships/theme" Target="../theme/theme6.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 Id="rId22" Type="http://schemas.openxmlformats.org/officeDocument/2006/relationships/tags" Target="../tags/tag6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slideLayout" Target="../slideLayouts/slideLayout91.xml"/><Relationship Id="rId18" Type="http://schemas.openxmlformats.org/officeDocument/2006/relationships/slideLayout" Target="../slideLayouts/slideLayout96.xml"/><Relationship Id="rId3" Type="http://schemas.openxmlformats.org/officeDocument/2006/relationships/slideLayout" Target="../slideLayouts/slideLayout81.xml"/><Relationship Id="rId21" Type="http://schemas.openxmlformats.org/officeDocument/2006/relationships/tags" Target="../tags/tag204.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17" Type="http://schemas.openxmlformats.org/officeDocument/2006/relationships/slideLayout" Target="../slideLayouts/slideLayout95.xml"/><Relationship Id="rId25" Type="http://schemas.openxmlformats.org/officeDocument/2006/relationships/tags" Target="../tags/tag208.xml"/><Relationship Id="rId2" Type="http://schemas.openxmlformats.org/officeDocument/2006/relationships/slideLayout" Target="../slideLayouts/slideLayout80.xml"/><Relationship Id="rId16" Type="http://schemas.openxmlformats.org/officeDocument/2006/relationships/slideLayout" Target="../slideLayouts/slideLayout94.xml"/><Relationship Id="rId20" Type="http://schemas.openxmlformats.org/officeDocument/2006/relationships/tags" Target="../tags/tag203.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24" Type="http://schemas.openxmlformats.org/officeDocument/2006/relationships/tags" Target="../tags/tag207.xml"/><Relationship Id="rId5" Type="http://schemas.openxmlformats.org/officeDocument/2006/relationships/slideLayout" Target="../slideLayouts/slideLayout83.xml"/><Relationship Id="rId15" Type="http://schemas.openxmlformats.org/officeDocument/2006/relationships/slideLayout" Target="../slideLayouts/slideLayout93.xml"/><Relationship Id="rId23" Type="http://schemas.openxmlformats.org/officeDocument/2006/relationships/tags" Target="../tags/tag206.xml"/><Relationship Id="rId10" Type="http://schemas.openxmlformats.org/officeDocument/2006/relationships/slideLayout" Target="../slideLayouts/slideLayout88.xml"/><Relationship Id="rId19" Type="http://schemas.openxmlformats.org/officeDocument/2006/relationships/theme" Target="../theme/theme7.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slideLayout" Target="../slideLayouts/slideLayout92.xml"/><Relationship Id="rId22" Type="http://schemas.openxmlformats.org/officeDocument/2006/relationships/tags" Target="../tags/tag20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 id="2147483730" r:id="rId17"/>
    <p:sldLayoutId id="2147483731"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 id="2147483750"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8" Type="http://schemas.openxmlformats.org/officeDocument/2006/relationships/tags" Target="../tags/tag384.xml"/><Relationship Id="rId3" Type="http://schemas.openxmlformats.org/officeDocument/2006/relationships/tags" Target="../tags/tag379.xml"/><Relationship Id="rId7" Type="http://schemas.openxmlformats.org/officeDocument/2006/relationships/tags" Target="../tags/tag383.xml"/><Relationship Id="rId2" Type="http://schemas.openxmlformats.org/officeDocument/2006/relationships/tags" Target="../tags/tag378.xml"/><Relationship Id="rId1" Type="http://schemas.openxmlformats.org/officeDocument/2006/relationships/tags" Target="../tags/tag377.xml"/><Relationship Id="rId6" Type="http://schemas.openxmlformats.org/officeDocument/2006/relationships/tags" Target="../tags/tag382.xml"/><Relationship Id="rId11" Type="http://schemas.openxmlformats.org/officeDocument/2006/relationships/image" Target="../media/image8.jpeg"/><Relationship Id="rId5" Type="http://schemas.openxmlformats.org/officeDocument/2006/relationships/tags" Target="../tags/tag381.xml"/><Relationship Id="rId10" Type="http://schemas.openxmlformats.org/officeDocument/2006/relationships/slideLayout" Target="../slideLayouts/slideLayout3.xml"/><Relationship Id="rId4" Type="http://schemas.openxmlformats.org/officeDocument/2006/relationships/tags" Target="../tags/tag380.xml"/><Relationship Id="rId9" Type="http://schemas.openxmlformats.org/officeDocument/2006/relationships/tags" Target="../tags/tag38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8" Type="http://schemas.openxmlformats.org/officeDocument/2006/relationships/tags" Target="../tags/tag393.xml"/><Relationship Id="rId3" Type="http://schemas.openxmlformats.org/officeDocument/2006/relationships/tags" Target="../tags/tag388.xml"/><Relationship Id="rId7" Type="http://schemas.openxmlformats.org/officeDocument/2006/relationships/tags" Target="../tags/tag392.xml"/><Relationship Id="rId2" Type="http://schemas.openxmlformats.org/officeDocument/2006/relationships/tags" Target="../tags/tag387.xml"/><Relationship Id="rId1" Type="http://schemas.openxmlformats.org/officeDocument/2006/relationships/tags" Target="../tags/tag386.xml"/><Relationship Id="rId6" Type="http://schemas.openxmlformats.org/officeDocument/2006/relationships/tags" Target="../tags/tag391.xml"/><Relationship Id="rId5" Type="http://schemas.openxmlformats.org/officeDocument/2006/relationships/tags" Target="../tags/tag390.xml"/><Relationship Id="rId10" Type="http://schemas.openxmlformats.org/officeDocument/2006/relationships/slideLayout" Target="../slideLayouts/slideLayout27.xml"/><Relationship Id="rId4" Type="http://schemas.openxmlformats.org/officeDocument/2006/relationships/tags" Target="../tags/tag389.xml"/><Relationship Id="rId9" Type="http://schemas.openxmlformats.org/officeDocument/2006/relationships/tags" Target="../tags/tag39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8" Type="http://schemas.openxmlformats.org/officeDocument/2006/relationships/tags" Target="../tags/tag402.xml"/><Relationship Id="rId3" Type="http://schemas.openxmlformats.org/officeDocument/2006/relationships/tags" Target="../tags/tag397.xml"/><Relationship Id="rId7" Type="http://schemas.openxmlformats.org/officeDocument/2006/relationships/tags" Target="../tags/tag401.xml"/><Relationship Id="rId2" Type="http://schemas.openxmlformats.org/officeDocument/2006/relationships/tags" Target="../tags/tag396.xml"/><Relationship Id="rId1" Type="http://schemas.openxmlformats.org/officeDocument/2006/relationships/tags" Target="../tags/tag395.xml"/><Relationship Id="rId6" Type="http://schemas.openxmlformats.org/officeDocument/2006/relationships/tags" Target="../tags/tag400.xml"/><Relationship Id="rId11" Type="http://schemas.openxmlformats.org/officeDocument/2006/relationships/image" Target="../media/image8.jpeg"/><Relationship Id="rId5" Type="http://schemas.openxmlformats.org/officeDocument/2006/relationships/tags" Target="../tags/tag399.xml"/><Relationship Id="rId10" Type="http://schemas.openxmlformats.org/officeDocument/2006/relationships/slideLayout" Target="../slideLayouts/slideLayout3.xml"/><Relationship Id="rId4" Type="http://schemas.openxmlformats.org/officeDocument/2006/relationships/tags" Target="../tags/tag398.xml"/><Relationship Id="rId9" Type="http://schemas.openxmlformats.org/officeDocument/2006/relationships/tags" Target="../tags/tag40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tags" Target="../tags/tag406.xml"/><Relationship Id="rId2" Type="http://schemas.openxmlformats.org/officeDocument/2006/relationships/tags" Target="../tags/tag405.xml"/><Relationship Id="rId1" Type="http://schemas.openxmlformats.org/officeDocument/2006/relationships/tags" Target="../tags/tag404.xml"/><Relationship Id="rId4"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8" Type="http://schemas.openxmlformats.org/officeDocument/2006/relationships/tags" Target="../tags/tag414.xml"/><Relationship Id="rId3" Type="http://schemas.openxmlformats.org/officeDocument/2006/relationships/tags" Target="../tags/tag409.xml"/><Relationship Id="rId7" Type="http://schemas.openxmlformats.org/officeDocument/2006/relationships/tags" Target="../tags/tag413.xml"/><Relationship Id="rId2" Type="http://schemas.openxmlformats.org/officeDocument/2006/relationships/tags" Target="../tags/tag408.xml"/><Relationship Id="rId1" Type="http://schemas.openxmlformats.org/officeDocument/2006/relationships/tags" Target="../tags/tag407.xml"/><Relationship Id="rId6" Type="http://schemas.openxmlformats.org/officeDocument/2006/relationships/tags" Target="../tags/tag412.xml"/><Relationship Id="rId11" Type="http://schemas.openxmlformats.org/officeDocument/2006/relationships/image" Target="../media/image13.jpeg"/><Relationship Id="rId5" Type="http://schemas.openxmlformats.org/officeDocument/2006/relationships/tags" Target="../tags/tag411.xml"/><Relationship Id="rId10" Type="http://schemas.openxmlformats.org/officeDocument/2006/relationships/slideLayout" Target="../slideLayouts/slideLayout27.xml"/><Relationship Id="rId4" Type="http://schemas.openxmlformats.org/officeDocument/2006/relationships/tags" Target="../tags/tag410.xml"/><Relationship Id="rId9" Type="http://schemas.openxmlformats.org/officeDocument/2006/relationships/tags" Target="../tags/tag4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8" Type="http://schemas.openxmlformats.org/officeDocument/2006/relationships/tags" Target="../tags/tag423.xml"/><Relationship Id="rId13" Type="http://schemas.openxmlformats.org/officeDocument/2006/relationships/tags" Target="../tags/tag428.xml"/><Relationship Id="rId3" Type="http://schemas.openxmlformats.org/officeDocument/2006/relationships/tags" Target="../tags/tag418.xml"/><Relationship Id="rId7" Type="http://schemas.openxmlformats.org/officeDocument/2006/relationships/tags" Target="../tags/tag422.xml"/><Relationship Id="rId12" Type="http://schemas.openxmlformats.org/officeDocument/2006/relationships/tags" Target="../tags/tag427.xml"/><Relationship Id="rId2" Type="http://schemas.openxmlformats.org/officeDocument/2006/relationships/tags" Target="../tags/tag417.xml"/><Relationship Id="rId1" Type="http://schemas.openxmlformats.org/officeDocument/2006/relationships/tags" Target="../tags/tag416.xml"/><Relationship Id="rId6" Type="http://schemas.openxmlformats.org/officeDocument/2006/relationships/tags" Target="../tags/tag421.xml"/><Relationship Id="rId11" Type="http://schemas.openxmlformats.org/officeDocument/2006/relationships/tags" Target="../tags/tag426.xml"/><Relationship Id="rId5" Type="http://schemas.openxmlformats.org/officeDocument/2006/relationships/tags" Target="../tags/tag420.xml"/><Relationship Id="rId15" Type="http://schemas.openxmlformats.org/officeDocument/2006/relationships/image" Target="../media/image14.png"/><Relationship Id="rId10" Type="http://schemas.openxmlformats.org/officeDocument/2006/relationships/tags" Target="../tags/tag425.xml"/><Relationship Id="rId4" Type="http://schemas.openxmlformats.org/officeDocument/2006/relationships/tags" Target="../tags/tag419.xml"/><Relationship Id="rId9" Type="http://schemas.openxmlformats.org/officeDocument/2006/relationships/tags" Target="../tags/tag424.xml"/><Relationship Id="rId14"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8" Type="http://schemas.openxmlformats.org/officeDocument/2006/relationships/tags" Target="../tags/tag436.xml"/><Relationship Id="rId13" Type="http://schemas.openxmlformats.org/officeDocument/2006/relationships/slideLayout" Target="../slideLayouts/slideLayout27.xml"/><Relationship Id="rId3" Type="http://schemas.openxmlformats.org/officeDocument/2006/relationships/tags" Target="../tags/tag431.xml"/><Relationship Id="rId7" Type="http://schemas.openxmlformats.org/officeDocument/2006/relationships/tags" Target="../tags/tag435.xml"/><Relationship Id="rId12" Type="http://schemas.openxmlformats.org/officeDocument/2006/relationships/tags" Target="../tags/tag440.xml"/><Relationship Id="rId2" Type="http://schemas.openxmlformats.org/officeDocument/2006/relationships/tags" Target="../tags/tag430.xml"/><Relationship Id="rId1" Type="http://schemas.openxmlformats.org/officeDocument/2006/relationships/tags" Target="../tags/tag429.xml"/><Relationship Id="rId6" Type="http://schemas.openxmlformats.org/officeDocument/2006/relationships/tags" Target="../tags/tag434.xml"/><Relationship Id="rId11" Type="http://schemas.openxmlformats.org/officeDocument/2006/relationships/tags" Target="../tags/tag439.xml"/><Relationship Id="rId5" Type="http://schemas.openxmlformats.org/officeDocument/2006/relationships/tags" Target="../tags/tag433.xml"/><Relationship Id="rId10" Type="http://schemas.openxmlformats.org/officeDocument/2006/relationships/tags" Target="../tags/tag438.xml"/><Relationship Id="rId4" Type="http://schemas.openxmlformats.org/officeDocument/2006/relationships/tags" Target="../tags/tag432.xml"/><Relationship Id="rId9" Type="http://schemas.openxmlformats.org/officeDocument/2006/relationships/tags" Target="../tags/tag437.xml"/><Relationship Id="rId14" Type="http://schemas.openxmlformats.org/officeDocument/2006/relationships/image" Target="../media/image15.png"/></Relationships>
</file>

<file path=ppt/slides/_rels/slide25.xml.rels><?xml version="1.0" encoding="UTF-8" standalone="yes"?>
<Relationships xmlns="http://schemas.openxmlformats.org/package/2006/relationships"><Relationship Id="rId8" Type="http://schemas.openxmlformats.org/officeDocument/2006/relationships/tags" Target="../tags/tag448.xml"/><Relationship Id="rId13" Type="http://schemas.openxmlformats.org/officeDocument/2006/relationships/tags" Target="../tags/tag453.xml"/><Relationship Id="rId3" Type="http://schemas.openxmlformats.org/officeDocument/2006/relationships/tags" Target="../tags/tag443.xml"/><Relationship Id="rId7" Type="http://schemas.openxmlformats.org/officeDocument/2006/relationships/tags" Target="../tags/tag447.xml"/><Relationship Id="rId12" Type="http://schemas.openxmlformats.org/officeDocument/2006/relationships/tags" Target="../tags/tag452.xml"/><Relationship Id="rId2" Type="http://schemas.openxmlformats.org/officeDocument/2006/relationships/tags" Target="../tags/tag442.xml"/><Relationship Id="rId1" Type="http://schemas.openxmlformats.org/officeDocument/2006/relationships/tags" Target="../tags/tag441.xml"/><Relationship Id="rId6" Type="http://schemas.openxmlformats.org/officeDocument/2006/relationships/tags" Target="../tags/tag446.xml"/><Relationship Id="rId11" Type="http://schemas.openxmlformats.org/officeDocument/2006/relationships/tags" Target="../tags/tag451.xml"/><Relationship Id="rId5" Type="http://schemas.openxmlformats.org/officeDocument/2006/relationships/tags" Target="../tags/tag445.xml"/><Relationship Id="rId10" Type="http://schemas.openxmlformats.org/officeDocument/2006/relationships/tags" Target="../tags/tag450.xml"/><Relationship Id="rId4" Type="http://schemas.openxmlformats.org/officeDocument/2006/relationships/tags" Target="../tags/tag444.xml"/><Relationship Id="rId9" Type="http://schemas.openxmlformats.org/officeDocument/2006/relationships/tags" Target="../tags/tag449.xml"/><Relationship Id="rId14"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7.xml"/><Relationship Id="rId1" Type="http://schemas.openxmlformats.org/officeDocument/2006/relationships/tags" Target="../tags/tag454.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8" Type="http://schemas.openxmlformats.org/officeDocument/2006/relationships/tags" Target="../tags/tag462.xml"/><Relationship Id="rId13" Type="http://schemas.openxmlformats.org/officeDocument/2006/relationships/tags" Target="../tags/tag467.xml"/><Relationship Id="rId3" Type="http://schemas.openxmlformats.org/officeDocument/2006/relationships/tags" Target="../tags/tag457.xml"/><Relationship Id="rId7" Type="http://schemas.openxmlformats.org/officeDocument/2006/relationships/tags" Target="../tags/tag461.xml"/><Relationship Id="rId12" Type="http://schemas.openxmlformats.org/officeDocument/2006/relationships/tags" Target="../tags/tag466.xml"/><Relationship Id="rId2" Type="http://schemas.openxmlformats.org/officeDocument/2006/relationships/tags" Target="../tags/tag456.xml"/><Relationship Id="rId1" Type="http://schemas.openxmlformats.org/officeDocument/2006/relationships/tags" Target="../tags/tag455.xml"/><Relationship Id="rId6" Type="http://schemas.openxmlformats.org/officeDocument/2006/relationships/tags" Target="../tags/tag460.xml"/><Relationship Id="rId11" Type="http://schemas.openxmlformats.org/officeDocument/2006/relationships/tags" Target="../tags/tag465.xml"/><Relationship Id="rId5" Type="http://schemas.openxmlformats.org/officeDocument/2006/relationships/tags" Target="../tags/tag459.xml"/><Relationship Id="rId10" Type="http://schemas.openxmlformats.org/officeDocument/2006/relationships/tags" Target="../tags/tag464.xml"/><Relationship Id="rId4" Type="http://schemas.openxmlformats.org/officeDocument/2006/relationships/tags" Target="../tags/tag458.xml"/><Relationship Id="rId9" Type="http://schemas.openxmlformats.org/officeDocument/2006/relationships/tags" Target="../tags/tag463.xml"/><Relationship Id="rId14"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8" Type="http://schemas.openxmlformats.org/officeDocument/2006/relationships/tags" Target="../tags/tag475.xml"/><Relationship Id="rId13" Type="http://schemas.openxmlformats.org/officeDocument/2006/relationships/slideLayout" Target="../slideLayouts/slideLayout27.xml"/><Relationship Id="rId3" Type="http://schemas.openxmlformats.org/officeDocument/2006/relationships/tags" Target="../tags/tag470.xml"/><Relationship Id="rId7" Type="http://schemas.openxmlformats.org/officeDocument/2006/relationships/tags" Target="../tags/tag474.xml"/><Relationship Id="rId12" Type="http://schemas.openxmlformats.org/officeDocument/2006/relationships/tags" Target="../tags/tag479.xml"/><Relationship Id="rId2" Type="http://schemas.openxmlformats.org/officeDocument/2006/relationships/tags" Target="../tags/tag469.xml"/><Relationship Id="rId1" Type="http://schemas.openxmlformats.org/officeDocument/2006/relationships/tags" Target="../tags/tag468.xml"/><Relationship Id="rId6" Type="http://schemas.openxmlformats.org/officeDocument/2006/relationships/tags" Target="../tags/tag473.xml"/><Relationship Id="rId11" Type="http://schemas.openxmlformats.org/officeDocument/2006/relationships/tags" Target="../tags/tag478.xml"/><Relationship Id="rId5" Type="http://schemas.openxmlformats.org/officeDocument/2006/relationships/tags" Target="../tags/tag472.xml"/><Relationship Id="rId10" Type="http://schemas.openxmlformats.org/officeDocument/2006/relationships/tags" Target="../tags/tag477.xml"/><Relationship Id="rId4" Type="http://schemas.openxmlformats.org/officeDocument/2006/relationships/tags" Target="../tags/tag471.xml"/><Relationship Id="rId9" Type="http://schemas.openxmlformats.org/officeDocument/2006/relationships/tags" Target="../tags/tag476.xml"/><Relationship Id="rId14" Type="http://schemas.openxmlformats.org/officeDocument/2006/relationships/image" Target="../media/image18.png"/></Relationships>
</file>

<file path=ppt/slides/_rels/slide29.xml.rels><?xml version="1.0" encoding="UTF-8" standalone="yes"?>
<Relationships xmlns="http://schemas.openxmlformats.org/package/2006/relationships"><Relationship Id="rId8" Type="http://schemas.openxmlformats.org/officeDocument/2006/relationships/tags" Target="../tags/tag487.xml"/><Relationship Id="rId13" Type="http://schemas.openxmlformats.org/officeDocument/2006/relationships/tags" Target="../tags/tag492.xml"/><Relationship Id="rId3" Type="http://schemas.openxmlformats.org/officeDocument/2006/relationships/tags" Target="../tags/tag482.xml"/><Relationship Id="rId7" Type="http://schemas.openxmlformats.org/officeDocument/2006/relationships/tags" Target="../tags/tag486.xml"/><Relationship Id="rId12" Type="http://schemas.openxmlformats.org/officeDocument/2006/relationships/tags" Target="../tags/tag491.xml"/><Relationship Id="rId2" Type="http://schemas.openxmlformats.org/officeDocument/2006/relationships/tags" Target="../tags/tag481.xml"/><Relationship Id="rId1" Type="http://schemas.openxmlformats.org/officeDocument/2006/relationships/tags" Target="../tags/tag480.xml"/><Relationship Id="rId6" Type="http://schemas.openxmlformats.org/officeDocument/2006/relationships/tags" Target="../tags/tag485.xml"/><Relationship Id="rId11" Type="http://schemas.openxmlformats.org/officeDocument/2006/relationships/tags" Target="../tags/tag490.xml"/><Relationship Id="rId5" Type="http://schemas.openxmlformats.org/officeDocument/2006/relationships/tags" Target="../tags/tag484.xml"/><Relationship Id="rId10" Type="http://schemas.openxmlformats.org/officeDocument/2006/relationships/tags" Target="../tags/tag489.xml"/><Relationship Id="rId4" Type="http://schemas.openxmlformats.org/officeDocument/2006/relationships/tags" Target="../tags/tag483.xml"/><Relationship Id="rId9" Type="http://schemas.openxmlformats.org/officeDocument/2006/relationships/tags" Target="../tags/tag488.xml"/><Relationship Id="rId14"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8" Type="http://schemas.openxmlformats.org/officeDocument/2006/relationships/tags" Target="../tags/tag500.xml"/><Relationship Id="rId13" Type="http://schemas.openxmlformats.org/officeDocument/2006/relationships/slideLayout" Target="../slideLayouts/slideLayout27.xml"/><Relationship Id="rId3" Type="http://schemas.openxmlformats.org/officeDocument/2006/relationships/tags" Target="../tags/tag495.xml"/><Relationship Id="rId7" Type="http://schemas.openxmlformats.org/officeDocument/2006/relationships/tags" Target="../tags/tag499.xml"/><Relationship Id="rId12" Type="http://schemas.openxmlformats.org/officeDocument/2006/relationships/tags" Target="../tags/tag504.xml"/><Relationship Id="rId2" Type="http://schemas.openxmlformats.org/officeDocument/2006/relationships/tags" Target="../tags/tag494.xml"/><Relationship Id="rId1" Type="http://schemas.openxmlformats.org/officeDocument/2006/relationships/tags" Target="../tags/tag493.xml"/><Relationship Id="rId6" Type="http://schemas.openxmlformats.org/officeDocument/2006/relationships/tags" Target="../tags/tag498.xml"/><Relationship Id="rId11" Type="http://schemas.openxmlformats.org/officeDocument/2006/relationships/tags" Target="../tags/tag503.xml"/><Relationship Id="rId5" Type="http://schemas.openxmlformats.org/officeDocument/2006/relationships/tags" Target="../tags/tag497.xml"/><Relationship Id="rId10" Type="http://schemas.openxmlformats.org/officeDocument/2006/relationships/tags" Target="../tags/tag502.xml"/><Relationship Id="rId4" Type="http://schemas.openxmlformats.org/officeDocument/2006/relationships/tags" Target="../tags/tag496.xml"/><Relationship Id="rId9" Type="http://schemas.openxmlformats.org/officeDocument/2006/relationships/tags" Target="../tags/tag501.xml"/><Relationship Id="rId14" Type="http://schemas.openxmlformats.org/officeDocument/2006/relationships/image" Target="../media/image19.png"/></Relationships>
</file>

<file path=ppt/slides/_rels/slide31.xml.rels><?xml version="1.0" encoding="UTF-8" standalone="yes"?>
<Relationships xmlns="http://schemas.openxmlformats.org/package/2006/relationships"><Relationship Id="rId8" Type="http://schemas.openxmlformats.org/officeDocument/2006/relationships/tags" Target="../tags/tag512.xml"/><Relationship Id="rId13" Type="http://schemas.openxmlformats.org/officeDocument/2006/relationships/tags" Target="../tags/tag517.xml"/><Relationship Id="rId3" Type="http://schemas.openxmlformats.org/officeDocument/2006/relationships/tags" Target="../tags/tag507.xml"/><Relationship Id="rId7" Type="http://schemas.openxmlformats.org/officeDocument/2006/relationships/tags" Target="../tags/tag511.xml"/><Relationship Id="rId12" Type="http://schemas.openxmlformats.org/officeDocument/2006/relationships/tags" Target="../tags/tag516.xml"/><Relationship Id="rId2" Type="http://schemas.openxmlformats.org/officeDocument/2006/relationships/tags" Target="../tags/tag506.xml"/><Relationship Id="rId1" Type="http://schemas.openxmlformats.org/officeDocument/2006/relationships/tags" Target="../tags/tag505.xml"/><Relationship Id="rId6" Type="http://schemas.openxmlformats.org/officeDocument/2006/relationships/tags" Target="../tags/tag510.xml"/><Relationship Id="rId11" Type="http://schemas.openxmlformats.org/officeDocument/2006/relationships/tags" Target="../tags/tag515.xml"/><Relationship Id="rId5" Type="http://schemas.openxmlformats.org/officeDocument/2006/relationships/tags" Target="../tags/tag509.xml"/><Relationship Id="rId10" Type="http://schemas.openxmlformats.org/officeDocument/2006/relationships/tags" Target="../tags/tag514.xml"/><Relationship Id="rId4" Type="http://schemas.openxmlformats.org/officeDocument/2006/relationships/tags" Target="../tags/tag508.xml"/><Relationship Id="rId9" Type="http://schemas.openxmlformats.org/officeDocument/2006/relationships/tags" Target="../tags/tag513.xml"/><Relationship Id="rId14"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8" Type="http://schemas.openxmlformats.org/officeDocument/2006/relationships/tags" Target="../tags/tag525.xml"/><Relationship Id="rId13" Type="http://schemas.openxmlformats.org/officeDocument/2006/relationships/slideLayout" Target="../slideLayouts/slideLayout27.xml"/><Relationship Id="rId3" Type="http://schemas.openxmlformats.org/officeDocument/2006/relationships/tags" Target="../tags/tag520.xml"/><Relationship Id="rId7" Type="http://schemas.openxmlformats.org/officeDocument/2006/relationships/tags" Target="../tags/tag524.xml"/><Relationship Id="rId12" Type="http://schemas.openxmlformats.org/officeDocument/2006/relationships/tags" Target="../tags/tag529.xml"/><Relationship Id="rId2" Type="http://schemas.openxmlformats.org/officeDocument/2006/relationships/tags" Target="../tags/tag519.xml"/><Relationship Id="rId1" Type="http://schemas.openxmlformats.org/officeDocument/2006/relationships/tags" Target="../tags/tag518.xml"/><Relationship Id="rId6" Type="http://schemas.openxmlformats.org/officeDocument/2006/relationships/tags" Target="../tags/tag523.xml"/><Relationship Id="rId11" Type="http://schemas.openxmlformats.org/officeDocument/2006/relationships/tags" Target="../tags/tag528.xml"/><Relationship Id="rId5" Type="http://schemas.openxmlformats.org/officeDocument/2006/relationships/tags" Target="../tags/tag522.xml"/><Relationship Id="rId10" Type="http://schemas.openxmlformats.org/officeDocument/2006/relationships/tags" Target="../tags/tag527.xml"/><Relationship Id="rId4" Type="http://schemas.openxmlformats.org/officeDocument/2006/relationships/tags" Target="../tags/tag521.xml"/><Relationship Id="rId9" Type="http://schemas.openxmlformats.org/officeDocument/2006/relationships/tags" Target="../tags/tag526.xml"/><Relationship Id="rId1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tags" Target="../tags/tag532.xml"/><Relationship Id="rId7" Type="http://schemas.openxmlformats.org/officeDocument/2006/relationships/image" Target="../media/image21.png"/><Relationship Id="rId2" Type="http://schemas.openxmlformats.org/officeDocument/2006/relationships/tags" Target="../tags/tag531.xml"/><Relationship Id="rId1" Type="http://schemas.openxmlformats.org/officeDocument/2006/relationships/tags" Target="../tags/tag530.xml"/><Relationship Id="rId6" Type="http://schemas.openxmlformats.org/officeDocument/2006/relationships/slideLayout" Target="../slideLayouts/slideLayout27.xml"/><Relationship Id="rId5" Type="http://schemas.openxmlformats.org/officeDocument/2006/relationships/tags" Target="../tags/tag534.xml"/><Relationship Id="rId4" Type="http://schemas.openxmlformats.org/officeDocument/2006/relationships/tags" Target="../tags/tag533.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8" Type="http://schemas.openxmlformats.org/officeDocument/2006/relationships/tags" Target="../tags/tag542.xml"/><Relationship Id="rId13" Type="http://schemas.openxmlformats.org/officeDocument/2006/relationships/image" Target="../media/image23.jpeg"/><Relationship Id="rId3" Type="http://schemas.openxmlformats.org/officeDocument/2006/relationships/tags" Target="../tags/tag537.xml"/><Relationship Id="rId7" Type="http://schemas.openxmlformats.org/officeDocument/2006/relationships/tags" Target="../tags/tag541.xml"/><Relationship Id="rId12" Type="http://schemas.openxmlformats.org/officeDocument/2006/relationships/slideLayout" Target="../slideLayouts/slideLayout27.xml"/><Relationship Id="rId2" Type="http://schemas.openxmlformats.org/officeDocument/2006/relationships/tags" Target="../tags/tag536.xml"/><Relationship Id="rId1" Type="http://schemas.openxmlformats.org/officeDocument/2006/relationships/tags" Target="../tags/tag535.xml"/><Relationship Id="rId6" Type="http://schemas.openxmlformats.org/officeDocument/2006/relationships/tags" Target="../tags/tag540.xml"/><Relationship Id="rId11" Type="http://schemas.openxmlformats.org/officeDocument/2006/relationships/tags" Target="../tags/tag545.xml"/><Relationship Id="rId5" Type="http://schemas.openxmlformats.org/officeDocument/2006/relationships/tags" Target="../tags/tag539.xml"/><Relationship Id="rId10" Type="http://schemas.openxmlformats.org/officeDocument/2006/relationships/tags" Target="../tags/tag544.xml"/><Relationship Id="rId4" Type="http://schemas.openxmlformats.org/officeDocument/2006/relationships/tags" Target="../tags/tag538.xml"/><Relationship Id="rId9" Type="http://schemas.openxmlformats.org/officeDocument/2006/relationships/tags" Target="../tags/tag543.xml"/><Relationship Id="rId14" Type="http://schemas.openxmlformats.org/officeDocument/2006/relationships/image" Target="../media/image24.png"/></Relationships>
</file>

<file path=ppt/slides/_rels/slide37.xml.rels><?xml version="1.0" encoding="UTF-8" standalone="yes"?>
<Relationships xmlns="http://schemas.openxmlformats.org/package/2006/relationships"><Relationship Id="rId8" Type="http://schemas.openxmlformats.org/officeDocument/2006/relationships/tags" Target="../tags/tag553.xml"/><Relationship Id="rId3" Type="http://schemas.openxmlformats.org/officeDocument/2006/relationships/tags" Target="../tags/tag548.xml"/><Relationship Id="rId7" Type="http://schemas.openxmlformats.org/officeDocument/2006/relationships/tags" Target="../tags/tag552.xml"/><Relationship Id="rId2" Type="http://schemas.openxmlformats.org/officeDocument/2006/relationships/tags" Target="../tags/tag547.xml"/><Relationship Id="rId1" Type="http://schemas.openxmlformats.org/officeDocument/2006/relationships/tags" Target="../tags/tag546.xml"/><Relationship Id="rId6" Type="http://schemas.openxmlformats.org/officeDocument/2006/relationships/tags" Target="../tags/tag551.xml"/><Relationship Id="rId11" Type="http://schemas.openxmlformats.org/officeDocument/2006/relationships/slideLayout" Target="../slideLayouts/slideLayout39.xml"/><Relationship Id="rId5" Type="http://schemas.openxmlformats.org/officeDocument/2006/relationships/tags" Target="../tags/tag550.xml"/><Relationship Id="rId10" Type="http://schemas.openxmlformats.org/officeDocument/2006/relationships/tags" Target="../tags/tag555.xml"/><Relationship Id="rId4" Type="http://schemas.openxmlformats.org/officeDocument/2006/relationships/tags" Target="../tags/tag549.xml"/><Relationship Id="rId9" Type="http://schemas.openxmlformats.org/officeDocument/2006/relationships/tags" Target="../tags/tag554.xml"/></Relationships>
</file>

<file path=ppt/slides/_rels/slide38.xml.rels><?xml version="1.0" encoding="UTF-8" standalone="yes"?>
<Relationships xmlns="http://schemas.openxmlformats.org/package/2006/relationships"><Relationship Id="rId8" Type="http://schemas.openxmlformats.org/officeDocument/2006/relationships/tags" Target="../tags/tag563.xml"/><Relationship Id="rId3" Type="http://schemas.openxmlformats.org/officeDocument/2006/relationships/tags" Target="../tags/tag558.xml"/><Relationship Id="rId7" Type="http://schemas.openxmlformats.org/officeDocument/2006/relationships/tags" Target="../tags/tag562.xml"/><Relationship Id="rId2" Type="http://schemas.openxmlformats.org/officeDocument/2006/relationships/tags" Target="../tags/tag557.xml"/><Relationship Id="rId1" Type="http://schemas.openxmlformats.org/officeDocument/2006/relationships/tags" Target="../tags/tag556.xml"/><Relationship Id="rId6" Type="http://schemas.openxmlformats.org/officeDocument/2006/relationships/tags" Target="../tags/tag561.xml"/><Relationship Id="rId11" Type="http://schemas.openxmlformats.org/officeDocument/2006/relationships/image" Target="../media/image25.png"/><Relationship Id="rId5" Type="http://schemas.openxmlformats.org/officeDocument/2006/relationships/tags" Target="../tags/tag560.xml"/><Relationship Id="rId10" Type="http://schemas.openxmlformats.org/officeDocument/2006/relationships/slideLayout" Target="../slideLayouts/slideLayout27.xml"/><Relationship Id="rId4" Type="http://schemas.openxmlformats.org/officeDocument/2006/relationships/tags" Target="../tags/tag559.xml"/><Relationship Id="rId9" Type="http://schemas.openxmlformats.org/officeDocument/2006/relationships/tags" Target="../tags/tag564.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7.xml"/><Relationship Id="rId1" Type="http://schemas.openxmlformats.org/officeDocument/2006/relationships/tags" Target="../tags/tag565.xml"/><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8" Type="http://schemas.openxmlformats.org/officeDocument/2006/relationships/tags" Target="../tags/tag352.xml"/><Relationship Id="rId3" Type="http://schemas.openxmlformats.org/officeDocument/2006/relationships/tags" Target="../tags/tag347.xml"/><Relationship Id="rId7" Type="http://schemas.openxmlformats.org/officeDocument/2006/relationships/tags" Target="../tags/tag351.xml"/><Relationship Id="rId2" Type="http://schemas.openxmlformats.org/officeDocument/2006/relationships/tags" Target="../tags/tag346.xml"/><Relationship Id="rId1" Type="http://schemas.openxmlformats.org/officeDocument/2006/relationships/tags" Target="../tags/tag345.xml"/><Relationship Id="rId6" Type="http://schemas.openxmlformats.org/officeDocument/2006/relationships/tags" Target="../tags/tag350.xml"/><Relationship Id="rId11" Type="http://schemas.openxmlformats.org/officeDocument/2006/relationships/image" Target="../media/image8.jpeg"/><Relationship Id="rId5" Type="http://schemas.openxmlformats.org/officeDocument/2006/relationships/tags" Target="../tags/tag349.xml"/><Relationship Id="rId10" Type="http://schemas.openxmlformats.org/officeDocument/2006/relationships/slideLayout" Target="../slideLayouts/slideLayout3.xml"/><Relationship Id="rId4" Type="http://schemas.openxmlformats.org/officeDocument/2006/relationships/tags" Target="../tags/tag348.xml"/><Relationship Id="rId9" Type="http://schemas.openxmlformats.org/officeDocument/2006/relationships/tags" Target="../tags/tag353.xml"/></Relationships>
</file>

<file path=ppt/slides/_rels/slide40.xml.rels><?xml version="1.0" encoding="UTF-8" standalone="yes"?>
<Relationships xmlns="http://schemas.openxmlformats.org/package/2006/relationships"><Relationship Id="rId3" Type="http://schemas.openxmlformats.org/officeDocument/2006/relationships/tags" Target="../tags/tag568.xml"/><Relationship Id="rId2" Type="http://schemas.openxmlformats.org/officeDocument/2006/relationships/tags" Target="../tags/tag567.xml"/><Relationship Id="rId1" Type="http://schemas.openxmlformats.org/officeDocument/2006/relationships/tags" Target="../tags/tag566.xml"/><Relationship Id="rId6" Type="http://schemas.openxmlformats.org/officeDocument/2006/relationships/image" Target="../media/image28.png"/><Relationship Id="rId5" Type="http://schemas.openxmlformats.org/officeDocument/2006/relationships/slideLayout" Target="../slideLayouts/slideLayout27.xml"/><Relationship Id="rId4" Type="http://schemas.openxmlformats.org/officeDocument/2006/relationships/tags" Target="../tags/tag569.xml"/></Relationships>
</file>

<file path=ppt/slides/_rels/slide41.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tags" Target="../tags/tag572.xml"/><Relationship Id="rId7" Type="http://schemas.openxmlformats.org/officeDocument/2006/relationships/slideLayout" Target="../slideLayouts/slideLayout53.xml"/><Relationship Id="rId2" Type="http://schemas.openxmlformats.org/officeDocument/2006/relationships/tags" Target="../tags/tag571.xml"/><Relationship Id="rId1" Type="http://schemas.openxmlformats.org/officeDocument/2006/relationships/tags" Target="../tags/tag570.xml"/><Relationship Id="rId6" Type="http://schemas.openxmlformats.org/officeDocument/2006/relationships/tags" Target="../tags/tag575.xml"/><Relationship Id="rId5" Type="http://schemas.openxmlformats.org/officeDocument/2006/relationships/tags" Target="../tags/tag574.xml"/><Relationship Id="rId4" Type="http://schemas.openxmlformats.org/officeDocument/2006/relationships/tags" Target="../tags/tag573.xml"/></Relationships>
</file>

<file path=ppt/slides/_rels/slide42.xml.rels><?xml version="1.0" encoding="UTF-8" standalone="yes"?>
<Relationships xmlns="http://schemas.openxmlformats.org/package/2006/relationships"><Relationship Id="rId3" Type="http://schemas.openxmlformats.org/officeDocument/2006/relationships/tags" Target="../tags/tag578.xml"/><Relationship Id="rId7" Type="http://schemas.openxmlformats.org/officeDocument/2006/relationships/image" Target="../media/image30.jpeg"/><Relationship Id="rId2" Type="http://schemas.openxmlformats.org/officeDocument/2006/relationships/tags" Target="../tags/tag577.xml"/><Relationship Id="rId1" Type="http://schemas.openxmlformats.org/officeDocument/2006/relationships/tags" Target="../tags/tag576.xml"/><Relationship Id="rId6" Type="http://schemas.openxmlformats.org/officeDocument/2006/relationships/slideLayout" Target="../slideLayouts/slideLayout53.xml"/><Relationship Id="rId5" Type="http://schemas.openxmlformats.org/officeDocument/2006/relationships/tags" Target="../tags/tag580.xml"/><Relationship Id="rId4" Type="http://schemas.openxmlformats.org/officeDocument/2006/relationships/tags" Target="../tags/tag579.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53.xml"/><Relationship Id="rId1" Type="http://schemas.openxmlformats.org/officeDocument/2006/relationships/tags" Target="../tags/tag581.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53.xml"/><Relationship Id="rId1" Type="http://schemas.openxmlformats.org/officeDocument/2006/relationships/tags" Target="../tags/tag582.xml"/></Relationships>
</file>

<file path=ppt/slides/_rels/slide45.xml.rels><?xml version="1.0" encoding="UTF-8" standalone="yes"?>
<Relationships xmlns="http://schemas.openxmlformats.org/package/2006/relationships"><Relationship Id="rId8" Type="http://schemas.openxmlformats.org/officeDocument/2006/relationships/tags" Target="../tags/tag590.xml"/><Relationship Id="rId3" Type="http://schemas.openxmlformats.org/officeDocument/2006/relationships/tags" Target="../tags/tag585.xml"/><Relationship Id="rId7" Type="http://schemas.openxmlformats.org/officeDocument/2006/relationships/tags" Target="../tags/tag589.xml"/><Relationship Id="rId2" Type="http://schemas.openxmlformats.org/officeDocument/2006/relationships/tags" Target="../tags/tag584.xml"/><Relationship Id="rId1" Type="http://schemas.openxmlformats.org/officeDocument/2006/relationships/tags" Target="../tags/tag583.xml"/><Relationship Id="rId6" Type="http://schemas.openxmlformats.org/officeDocument/2006/relationships/tags" Target="../tags/tag588.xml"/><Relationship Id="rId11" Type="http://schemas.openxmlformats.org/officeDocument/2006/relationships/image" Target="../media/image8.jpeg"/><Relationship Id="rId5" Type="http://schemas.openxmlformats.org/officeDocument/2006/relationships/tags" Target="../tags/tag587.xml"/><Relationship Id="rId10" Type="http://schemas.openxmlformats.org/officeDocument/2006/relationships/slideLayout" Target="../slideLayouts/slideLayout3.xml"/><Relationship Id="rId4" Type="http://schemas.openxmlformats.org/officeDocument/2006/relationships/tags" Target="../tags/tag586.xml"/><Relationship Id="rId9" Type="http://schemas.openxmlformats.org/officeDocument/2006/relationships/tags" Target="../tags/tag591.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tags" Target="../tags/tag594.xml"/><Relationship Id="rId2" Type="http://schemas.openxmlformats.org/officeDocument/2006/relationships/tags" Target="../tags/tag593.xml"/><Relationship Id="rId1" Type="http://schemas.openxmlformats.org/officeDocument/2006/relationships/tags" Target="../tags/tag592.xml"/><Relationship Id="rId6" Type="http://schemas.openxmlformats.org/officeDocument/2006/relationships/image" Target="../media/image35.jpeg"/><Relationship Id="rId5" Type="http://schemas.openxmlformats.org/officeDocument/2006/relationships/slideLayout" Target="../slideLayouts/slideLayout27.xml"/><Relationship Id="rId4" Type="http://schemas.openxmlformats.org/officeDocument/2006/relationships/tags" Target="../tags/tag595.xml"/></Relationships>
</file>

<file path=ppt/slides/_rels/slide49.xml.rels><?xml version="1.0" encoding="UTF-8" standalone="yes"?>
<Relationships xmlns="http://schemas.openxmlformats.org/package/2006/relationships"><Relationship Id="rId8" Type="http://schemas.openxmlformats.org/officeDocument/2006/relationships/tags" Target="../tags/tag603.xml"/><Relationship Id="rId3" Type="http://schemas.openxmlformats.org/officeDocument/2006/relationships/tags" Target="../tags/tag598.xml"/><Relationship Id="rId7" Type="http://schemas.openxmlformats.org/officeDocument/2006/relationships/tags" Target="../tags/tag602.xml"/><Relationship Id="rId12" Type="http://schemas.openxmlformats.org/officeDocument/2006/relationships/image" Target="../media/image36.png"/><Relationship Id="rId2" Type="http://schemas.openxmlformats.org/officeDocument/2006/relationships/tags" Target="../tags/tag597.xml"/><Relationship Id="rId1" Type="http://schemas.openxmlformats.org/officeDocument/2006/relationships/tags" Target="../tags/tag596.xml"/><Relationship Id="rId6" Type="http://schemas.openxmlformats.org/officeDocument/2006/relationships/tags" Target="../tags/tag601.xml"/><Relationship Id="rId11" Type="http://schemas.openxmlformats.org/officeDocument/2006/relationships/slideLayout" Target="../slideLayouts/slideLayout3.xml"/><Relationship Id="rId5" Type="http://schemas.openxmlformats.org/officeDocument/2006/relationships/tags" Target="../tags/tag600.xml"/><Relationship Id="rId10" Type="http://schemas.openxmlformats.org/officeDocument/2006/relationships/tags" Target="../tags/tag605.xml"/><Relationship Id="rId4" Type="http://schemas.openxmlformats.org/officeDocument/2006/relationships/tags" Target="../tags/tag599.xml"/><Relationship Id="rId9" Type="http://schemas.openxmlformats.org/officeDocument/2006/relationships/tags" Target="../tags/tag60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tags" Target="../tags/tag608.xml"/><Relationship Id="rId2" Type="http://schemas.openxmlformats.org/officeDocument/2006/relationships/tags" Target="../tags/tag607.xml"/><Relationship Id="rId1" Type="http://schemas.openxmlformats.org/officeDocument/2006/relationships/tags" Target="../tags/tag606.xml"/><Relationship Id="rId6" Type="http://schemas.openxmlformats.org/officeDocument/2006/relationships/image" Target="../media/image37.png"/><Relationship Id="rId5" Type="http://schemas.openxmlformats.org/officeDocument/2006/relationships/slideLayout" Target="../slideLayouts/slideLayout3.xml"/><Relationship Id="rId4" Type="http://schemas.openxmlformats.org/officeDocument/2006/relationships/tags" Target="../tags/tag609.xml"/></Relationships>
</file>

<file path=ppt/slides/_rels/slide51.xml.rels><?xml version="1.0" encoding="UTF-8" standalone="yes"?>
<Relationships xmlns="http://schemas.openxmlformats.org/package/2006/relationships"><Relationship Id="rId13" Type="http://schemas.openxmlformats.org/officeDocument/2006/relationships/tags" Target="../tags/tag622.xml"/><Relationship Id="rId18" Type="http://schemas.openxmlformats.org/officeDocument/2006/relationships/tags" Target="../tags/tag627.xml"/><Relationship Id="rId26" Type="http://schemas.openxmlformats.org/officeDocument/2006/relationships/tags" Target="../tags/tag635.xml"/><Relationship Id="rId39" Type="http://schemas.openxmlformats.org/officeDocument/2006/relationships/tags" Target="../tags/tag648.xml"/><Relationship Id="rId21" Type="http://schemas.openxmlformats.org/officeDocument/2006/relationships/tags" Target="../tags/tag630.xml"/><Relationship Id="rId34" Type="http://schemas.openxmlformats.org/officeDocument/2006/relationships/tags" Target="../tags/tag643.xml"/><Relationship Id="rId42" Type="http://schemas.openxmlformats.org/officeDocument/2006/relationships/tags" Target="../tags/tag651.xml"/><Relationship Id="rId47" Type="http://schemas.openxmlformats.org/officeDocument/2006/relationships/tags" Target="../tags/tag656.xml"/><Relationship Id="rId50" Type="http://schemas.openxmlformats.org/officeDocument/2006/relationships/tags" Target="../tags/tag659.xml"/><Relationship Id="rId55" Type="http://schemas.openxmlformats.org/officeDocument/2006/relationships/tags" Target="../tags/tag664.xml"/><Relationship Id="rId7" Type="http://schemas.openxmlformats.org/officeDocument/2006/relationships/tags" Target="../tags/tag616.xml"/><Relationship Id="rId12" Type="http://schemas.openxmlformats.org/officeDocument/2006/relationships/tags" Target="../tags/tag621.xml"/><Relationship Id="rId17" Type="http://schemas.openxmlformats.org/officeDocument/2006/relationships/tags" Target="../tags/tag626.xml"/><Relationship Id="rId25" Type="http://schemas.openxmlformats.org/officeDocument/2006/relationships/tags" Target="../tags/tag634.xml"/><Relationship Id="rId33" Type="http://schemas.openxmlformats.org/officeDocument/2006/relationships/tags" Target="../tags/tag642.xml"/><Relationship Id="rId38" Type="http://schemas.openxmlformats.org/officeDocument/2006/relationships/tags" Target="../tags/tag647.xml"/><Relationship Id="rId46" Type="http://schemas.openxmlformats.org/officeDocument/2006/relationships/tags" Target="../tags/tag655.xml"/><Relationship Id="rId2" Type="http://schemas.openxmlformats.org/officeDocument/2006/relationships/tags" Target="../tags/tag611.xml"/><Relationship Id="rId16" Type="http://schemas.openxmlformats.org/officeDocument/2006/relationships/tags" Target="../tags/tag625.xml"/><Relationship Id="rId20" Type="http://schemas.openxmlformats.org/officeDocument/2006/relationships/tags" Target="../tags/tag629.xml"/><Relationship Id="rId29" Type="http://schemas.openxmlformats.org/officeDocument/2006/relationships/tags" Target="../tags/tag638.xml"/><Relationship Id="rId41" Type="http://schemas.openxmlformats.org/officeDocument/2006/relationships/tags" Target="../tags/tag650.xml"/><Relationship Id="rId54" Type="http://schemas.openxmlformats.org/officeDocument/2006/relationships/tags" Target="../tags/tag663.xml"/><Relationship Id="rId1" Type="http://schemas.openxmlformats.org/officeDocument/2006/relationships/tags" Target="../tags/tag610.xml"/><Relationship Id="rId6" Type="http://schemas.openxmlformats.org/officeDocument/2006/relationships/tags" Target="../tags/tag615.xml"/><Relationship Id="rId11" Type="http://schemas.openxmlformats.org/officeDocument/2006/relationships/tags" Target="../tags/tag620.xml"/><Relationship Id="rId24" Type="http://schemas.openxmlformats.org/officeDocument/2006/relationships/tags" Target="../tags/tag633.xml"/><Relationship Id="rId32" Type="http://schemas.openxmlformats.org/officeDocument/2006/relationships/tags" Target="../tags/tag641.xml"/><Relationship Id="rId37" Type="http://schemas.openxmlformats.org/officeDocument/2006/relationships/tags" Target="../tags/tag646.xml"/><Relationship Id="rId40" Type="http://schemas.openxmlformats.org/officeDocument/2006/relationships/tags" Target="../tags/tag649.xml"/><Relationship Id="rId45" Type="http://schemas.openxmlformats.org/officeDocument/2006/relationships/tags" Target="../tags/tag654.xml"/><Relationship Id="rId53" Type="http://schemas.openxmlformats.org/officeDocument/2006/relationships/tags" Target="../tags/tag662.xml"/><Relationship Id="rId5" Type="http://schemas.openxmlformats.org/officeDocument/2006/relationships/tags" Target="../tags/tag614.xml"/><Relationship Id="rId15" Type="http://schemas.openxmlformats.org/officeDocument/2006/relationships/tags" Target="../tags/tag624.xml"/><Relationship Id="rId23" Type="http://schemas.openxmlformats.org/officeDocument/2006/relationships/tags" Target="../tags/tag632.xml"/><Relationship Id="rId28" Type="http://schemas.openxmlformats.org/officeDocument/2006/relationships/tags" Target="../tags/tag637.xml"/><Relationship Id="rId36" Type="http://schemas.openxmlformats.org/officeDocument/2006/relationships/tags" Target="../tags/tag645.xml"/><Relationship Id="rId49" Type="http://schemas.openxmlformats.org/officeDocument/2006/relationships/tags" Target="../tags/tag658.xml"/><Relationship Id="rId57" Type="http://schemas.openxmlformats.org/officeDocument/2006/relationships/slideLayout" Target="../slideLayouts/slideLayout3.xml"/><Relationship Id="rId10" Type="http://schemas.openxmlformats.org/officeDocument/2006/relationships/tags" Target="../tags/tag619.xml"/><Relationship Id="rId19" Type="http://schemas.openxmlformats.org/officeDocument/2006/relationships/tags" Target="../tags/tag628.xml"/><Relationship Id="rId31" Type="http://schemas.openxmlformats.org/officeDocument/2006/relationships/tags" Target="../tags/tag640.xml"/><Relationship Id="rId44" Type="http://schemas.openxmlformats.org/officeDocument/2006/relationships/tags" Target="../tags/tag653.xml"/><Relationship Id="rId52" Type="http://schemas.openxmlformats.org/officeDocument/2006/relationships/tags" Target="../tags/tag661.xml"/><Relationship Id="rId4" Type="http://schemas.openxmlformats.org/officeDocument/2006/relationships/tags" Target="../tags/tag613.xml"/><Relationship Id="rId9" Type="http://schemas.openxmlformats.org/officeDocument/2006/relationships/tags" Target="../tags/tag618.xml"/><Relationship Id="rId14" Type="http://schemas.openxmlformats.org/officeDocument/2006/relationships/tags" Target="../tags/tag623.xml"/><Relationship Id="rId22" Type="http://schemas.openxmlformats.org/officeDocument/2006/relationships/tags" Target="../tags/tag631.xml"/><Relationship Id="rId27" Type="http://schemas.openxmlformats.org/officeDocument/2006/relationships/tags" Target="../tags/tag636.xml"/><Relationship Id="rId30" Type="http://schemas.openxmlformats.org/officeDocument/2006/relationships/tags" Target="../tags/tag639.xml"/><Relationship Id="rId35" Type="http://schemas.openxmlformats.org/officeDocument/2006/relationships/tags" Target="../tags/tag644.xml"/><Relationship Id="rId43" Type="http://schemas.openxmlformats.org/officeDocument/2006/relationships/tags" Target="../tags/tag652.xml"/><Relationship Id="rId48" Type="http://schemas.openxmlformats.org/officeDocument/2006/relationships/tags" Target="../tags/tag657.xml"/><Relationship Id="rId56" Type="http://schemas.openxmlformats.org/officeDocument/2006/relationships/tags" Target="../tags/tag665.xml"/><Relationship Id="rId8" Type="http://schemas.openxmlformats.org/officeDocument/2006/relationships/tags" Target="../tags/tag617.xml"/><Relationship Id="rId51" Type="http://schemas.openxmlformats.org/officeDocument/2006/relationships/tags" Target="../tags/tag660.xml"/><Relationship Id="rId3" Type="http://schemas.openxmlformats.org/officeDocument/2006/relationships/tags" Target="../tags/tag612.xml"/></Relationships>
</file>

<file path=ppt/slides/_rels/slide52.xml.rels><?xml version="1.0" encoding="UTF-8" standalone="yes"?>
<Relationships xmlns="http://schemas.openxmlformats.org/package/2006/relationships"><Relationship Id="rId8" Type="http://schemas.openxmlformats.org/officeDocument/2006/relationships/tags" Target="../tags/tag673.xml"/><Relationship Id="rId3" Type="http://schemas.openxmlformats.org/officeDocument/2006/relationships/tags" Target="../tags/tag668.xml"/><Relationship Id="rId7" Type="http://schemas.openxmlformats.org/officeDocument/2006/relationships/tags" Target="../tags/tag672.xml"/><Relationship Id="rId2" Type="http://schemas.openxmlformats.org/officeDocument/2006/relationships/tags" Target="../tags/tag667.xml"/><Relationship Id="rId1" Type="http://schemas.openxmlformats.org/officeDocument/2006/relationships/tags" Target="../tags/tag666.xml"/><Relationship Id="rId6" Type="http://schemas.openxmlformats.org/officeDocument/2006/relationships/tags" Target="../tags/tag671.xml"/><Relationship Id="rId11" Type="http://schemas.openxmlformats.org/officeDocument/2006/relationships/image" Target="../media/image8.jpeg"/><Relationship Id="rId5" Type="http://schemas.openxmlformats.org/officeDocument/2006/relationships/tags" Target="../tags/tag670.xml"/><Relationship Id="rId10" Type="http://schemas.openxmlformats.org/officeDocument/2006/relationships/slideLayout" Target="../slideLayouts/slideLayout3.xml"/><Relationship Id="rId4" Type="http://schemas.openxmlformats.org/officeDocument/2006/relationships/tags" Target="../tags/tag669.xml"/><Relationship Id="rId9" Type="http://schemas.openxmlformats.org/officeDocument/2006/relationships/tags" Target="../tags/tag674.xml"/></Relationships>
</file>

<file path=ppt/slides/_rels/slide5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8" Type="http://schemas.openxmlformats.org/officeDocument/2006/relationships/tags" Target="../tags/tag682.xml"/><Relationship Id="rId13" Type="http://schemas.openxmlformats.org/officeDocument/2006/relationships/tags" Target="../tags/tag687.xml"/><Relationship Id="rId18" Type="http://schemas.openxmlformats.org/officeDocument/2006/relationships/slideLayout" Target="../slideLayouts/slideLayout21.xml"/><Relationship Id="rId3" Type="http://schemas.openxmlformats.org/officeDocument/2006/relationships/tags" Target="../tags/tag677.xml"/><Relationship Id="rId7" Type="http://schemas.openxmlformats.org/officeDocument/2006/relationships/tags" Target="../tags/tag681.xml"/><Relationship Id="rId12" Type="http://schemas.openxmlformats.org/officeDocument/2006/relationships/tags" Target="../tags/tag686.xml"/><Relationship Id="rId17" Type="http://schemas.openxmlformats.org/officeDocument/2006/relationships/tags" Target="../tags/tag691.xml"/><Relationship Id="rId2" Type="http://schemas.openxmlformats.org/officeDocument/2006/relationships/tags" Target="../tags/tag676.xml"/><Relationship Id="rId16" Type="http://schemas.openxmlformats.org/officeDocument/2006/relationships/tags" Target="../tags/tag690.xml"/><Relationship Id="rId1" Type="http://schemas.openxmlformats.org/officeDocument/2006/relationships/tags" Target="../tags/tag675.xml"/><Relationship Id="rId6" Type="http://schemas.openxmlformats.org/officeDocument/2006/relationships/tags" Target="../tags/tag680.xml"/><Relationship Id="rId11" Type="http://schemas.openxmlformats.org/officeDocument/2006/relationships/tags" Target="../tags/tag685.xml"/><Relationship Id="rId5" Type="http://schemas.openxmlformats.org/officeDocument/2006/relationships/tags" Target="../tags/tag679.xml"/><Relationship Id="rId15" Type="http://schemas.openxmlformats.org/officeDocument/2006/relationships/tags" Target="../tags/tag689.xml"/><Relationship Id="rId10" Type="http://schemas.openxmlformats.org/officeDocument/2006/relationships/tags" Target="../tags/tag684.xml"/><Relationship Id="rId4" Type="http://schemas.openxmlformats.org/officeDocument/2006/relationships/tags" Target="../tags/tag678.xml"/><Relationship Id="rId9" Type="http://schemas.openxmlformats.org/officeDocument/2006/relationships/tags" Target="../tags/tag683.xml"/><Relationship Id="rId14" Type="http://schemas.openxmlformats.org/officeDocument/2006/relationships/tags" Target="../tags/tag688.xml"/></Relationships>
</file>

<file path=ppt/slides/_rels/slide56.xml.rels><?xml version="1.0" encoding="UTF-8" standalone="yes"?>
<Relationships xmlns="http://schemas.openxmlformats.org/package/2006/relationships"><Relationship Id="rId8" Type="http://schemas.openxmlformats.org/officeDocument/2006/relationships/tags" Target="../tags/tag699.xml"/><Relationship Id="rId13" Type="http://schemas.openxmlformats.org/officeDocument/2006/relationships/tags" Target="../tags/tag704.xml"/><Relationship Id="rId3" Type="http://schemas.openxmlformats.org/officeDocument/2006/relationships/tags" Target="../tags/tag694.xml"/><Relationship Id="rId7" Type="http://schemas.openxmlformats.org/officeDocument/2006/relationships/tags" Target="../tags/tag698.xml"/><Relationship Id="rId12" Type="http://schemas.openxmlformats.org/officeDocument/2006/relationships/tags" Target="../tags/tag703.xml"/><Relationship Id="rId2" Type="http://schemas.openxmlformats.org/officeDocument/2006/relationships/tags" Target="../tags/tag693.xml"/><Relationship Id="rId1" Type="http://schemas.openxmlformats.org/officeDocument/2006/relationships/tags" Target="../tags/tag692.xml"/><Relationship Id="rId6" Type="http://schemas.openxmlformats.org/officeDocument/2006/relationships/tags" Target="../tags/tag697.xml"/><Relationship Id="rId11" Type="http://schemas.openxmlformats.org/officeDocument/2006/relationships/tags" Target="../tags/tag702.xml"/><Relationship Id="rId5" Type="http://schemas.openxmlformats.org/officeDocument/2006/relationships/tags" Target="../tags/tag696.xml"/><Relationship Id="rId15" Type="http://schemas.openxmlformats.org/officeDocument/2006/relationships/image" Target="../media/image40.png"/><Relationship Id="rId10" Type="http://schemas.openxmlformats.org/officeDocument/2006/relationships/tags" Target="../tags/tag701.xml"/><Relationship Id="rId4" Type="http://schemas.openxmlformats.org/officeDocument/2006/relationships/tags" Target="../tags/tag695.xml"/><Relationship Id="rId9" Type="http://schemas.openxmlformats.org/officeDocument/2006/relationships/tags" Target="../tags/tag700.xml"/><Relationship Id="rId14" Type="http://schemas.openxmlformats.org/officeDocument/2006/relationships/slideLayout" Target="../slideLayouts/slideLayout27.xml"/></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43.png"/><Relationship Id="rId4" Type="http://schemas.openxmlformats.org/officeDocument/2006/relationships/image" Target="../media/image42.png"/></Relationships>
</file>

<file path=ppt/slides/_rels/slide58.xml.rels><?xml version="1.0" encoding="UTF-8" standalone="yes"?>
<Relationships xmlns="http://schemas.openxmlformats.org/package/2006/relationships"><Relationship Id="rId3" Type="http://schemas.openxmlformats.org/officeDocument/2006/relationships/tags" Target="../tags/tag707.xml"/><Relationship Id="rId7" Type="http://schemas.openxmlformats.org/officeDocument/2006/relationships/slideLayout" Target="../slideLayouts/slideLayout27.xml"/><Relationship Id="rId2" Type="http://schemas.openxmlformats.org/officeDocument/2006/relationships/tags" Target="../tags/tag706.xml"/><Relationship Id="rId1" Type="http://schemas.openxmlformats.org/officeDocument/2006/relationships/tags" Target="../tags/tag705.xml"/><Relationship Id="rId6" Type="http://schemas.openxmlformats.org/officeDocument/2006/relationships/tags" Target="../tags/tag710.xml"/><Relationship Id="rId5" Type="http://schemas.openxmlformats.org/officeDocument/2006/relationships/tags" Target="../tags/tag709.xml"/><Relationship Id="rId4" Type="http://schemas.openxmlformats.org/officeDocument/2006/relationships/tags" Target="../tags/tag708.xml"/></Relationships>
</file>

<file path=ppt/slides/_rels/slide59.xml.rels><?xml version="1.0" encoding="UTF-8" standalone="yes"?>
<Relationships xmlns="http://schemas.openxmlformats.org/package/2006/relationships"><Relationship Id="rId3" Type="http://schemas.openxmlformats.org/officeDocument/2006/relationships/tags" Target="../tags/tag713.xml"/><Relationship Id="rId2" Type="http://schemas.openxmlformats.org/officeDocument/2006/relationships/tags" Target="../tags/tag712.xml"/><Relationship Id="rId1" Type="http://schemas.openxmlformats.org/officeDocument/2006/relationships/tags" Target="../tags/tag711.xml"/><Relationship Id="rId4" Type="http://schemas.openxmlformats.org/officeDocument/2006/relationships/slideLayout" Target="../slideLayouts/slideLayout71.xml"/></Relationships>
</file>

<file path=ppt/slides/_rels/slide6.xml.rels><?xml version="1.0" encoding="UTF-8" standalone="yes"?>
<Relationships xmlns="http://schemas.openxmlformats.org/package/2006/relationships"><Relationship Id="rId8" Type="http://schemas.openxmlformats.org/officeDocument/2006/relationships/tags" Target="../tags/tag361.xml"/><Relationship Id="rId3" Type="http://schemas.openxmlformats.org/officeDocument/2006/relationships/tags" Target="../tags/tag356.xml"/><Relationship Id="rId7" Type="http://schemas.openxmlformats.org/officeDocument/2006/relationships/tags" Target="../tags/tag360.xml"/><Relationship Id="rId2" Type="http://schemas.openxmlformats.org/officeDocument/2006/relationships/tags" Target="../tags/tag355.xml"/><Relationship Id="rId1" Type="http://schemas.openxmlformats.org/officeDocument/2006/relationships/tags" Target="../tags/tag354.xml"/><Relationship Id="rId6" Type="http://schemas.openxmlformats.org/officeDocument/2006/relationships/tags" Target="../tags/tag359.xml"/><Relationship Id="rId11" Type="http://schemas.openxmlformats.org/officeDocument/2006/relationships/image" Target="../media/image9.jpeg"/><Relationship Id="rId5" Type="http://schemas.openxmlformats.org/officeDocument/2006/relationships/tags" Target="../tags/tag358.xml"/><Relationship Id="rId10" Type="http://schemas.openxmlformats.org/officeDocument/2006/relationships/slideLayout" Target="../slideLayouts/slideLayout27.xml"/><Relationship Id="rId4" Type="http://schemas.openxmlformats.org/officeDocument/2006/relationships/tags" Target="../tags/tag357.xml"/><Relationship Id="rId9" Type="http://schemas.openxmlformats.org/officeDocument/2006/relationships/tags" Target="../tags/tag36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8" Type="http://schemas.openxmlformats.org/officeDocument/2006/relationships/tags" Target="../tags/tag721.xml"/><Relationship Id="rId3" Type="http://schemas.openxmlformats.org/officeDocument/2006/relationships/tags" Target="../tags/tag716.xml"/><Relationship Id="rId7" Type="http://schemas.openxmlformats.org/officeDocument/2006/relationships/tags" Target="../tags/tag720.xml"/><Relationship Id="rId12" Type="http://schemas.openxmlformats.org/officeDocument/2006/relationships/image" Target="../media/image44.png"/><Relationship Id="rId2" Type="http://schemas.openxmlformats.org/officeDocument/2006/relationships/tags" Target="../tags/tag715.xml"/><Relationship Id="rId1" Type="http://schemas.openxmlformats.org/officeDocument/2006/relationships/tags" Target="../tags/tag714.xml"/><Relationship Id="rId6" Type="http://schemas.openxmlformats.org/officeDocument/2006/relationships/tags" Target="../tags/tag719.xml"/><Relationship Id="rId11" Type="http://schemas.openxmlformats.org/officeDocument/2006/relationships/slideLayout" Target="../slideLayouts/slideLayout85.xml"/><Relationship Id="rId5" Type="http://schemas.openxmlformats.org/officeDocument/2006/relationships/tags" Target="../tags/tag718.xml"/><Relationship Id="rId10" Type="http://schemas.openxmlformats.org/officeDocument/2006/relationships/tags" Target="../tags/tag723.xml"/><Relationship Id="rId4" Type="http://schemas.openxmlformats.org/officeDocument/2006/relationships/tags" Target="../tags/tag717.xml"/><Relationship Id="rId9" Type="http://schemas.openxmlformats.org/officeDocument/2006/relationships/tags" Target="../tags/tag72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91.xml"/><Relationship Id="rId1" Type="http://schemas.openxmlformats.org/officeDocument/2006/relationships/tags" Target="../tags/tag724.xml"/></Relationships>
</file>

<file path=ppt/slides/_rels/slide64.xml.rels><?xml version="1.0" encoding="UTF-8" standalone="yes"?>
<Relationships xmlns="http://schemas.openxmlformats.org/package/2006/relationships"><Relationship Id="rId8" Type="http://schemas.openxmlformats.org/officeDocument/2006/relationships/tags" Target="../tags/tag732.xml"/><Relationship Id="rId3" Type="http://schemas.openxmlformats.org/officeDocument/2006/relationships/tags" Target="../tags/tag727.xml"/><Relationship Id="rId7" Type="http://schemas.openxmlformats.org/officeDocument/2006/relationships/tags" Target="../tags/tag731.xml"/><Relationship Id="rId2" Type="http://schemas.openxmlformats.org/officeDocument/2006/relationships/tags" Target="../tags/tag726.xml"/><Relationship Id="rId1" Type="http://schemas.openxmlformats.org/officeDocument/2006/relationships/tags" Target="../tags/tag725.xml"/><Relationship Id="rId6" Type="http://schemas.openxmlformats.org/officeDocument/2006/relationships/tags" Target="../tags/tag730.xml"/><Relationship Id="rId11" Type="http://schemas.openxmlformats.org/officeDocument/2006/relationships/image" Target="../media/image8.jpeg"/><Relationship Id="rId5" Type="http://schemas.openxmlformats.org/officeDocument/2006/relationships/tags" Target="../tags/tag729.xml"/><Relationship Id="rId10" Type="http://schemas.openxmlformats.org/officeDocument/2006/relationships/slideLayout" Target="../slideLayouts/slideLayout3.xml"/><Relationship Id="rId4" Type="http://schemas.openxmlformats.org/officeDocument/2006/relationships/tags" Target="../tags/tag728.xml"/><Relationship Id="rId9" Type="http://schemas.openxmlformats.org/officeDocument/2006/relationships/tags" Target="../tags/tag733.xml"/></Relationships>
</file>

<file path=ppt/slides/_rels/slide65.xml.rels><?xml version="1.0" encoding="UTF-8" standalone="yes"?>
<Relationships xmlns="http://schemas.openxmlformats.org/package/2006/relationships"><Relationship Id="rId8" Type="http://schemas.openxmlformats.org/officeDocument/2006/relationships/tags" Target="../tags/tag741.xml"/><Relationship Id="rId3" Type="http://schemas.openxmlformats.org/officeDocument/2006/relationships/tags" Target="../tags/tag736.xml"/><Relationship Id="rId7" Type="http://schemas.openxmlformats.org/officeDocument/2006/relationships/tags" Target="../tags/tag740.xml"/><Relationship Id="rId12" Type="http://schemas.openxmlformats.org/officeDocument/2006/relationships/image" Target="../media/image47.png"/><Relationship Id="rId2" Type="http://schemas.openxmlformats.org/officeDocument/2006/relationships/tags" Target="../tags/tag735.xml"/><Relationship Id="rId1" Type="http://schemas.openxmlformats.org/officeDocument/2006/relationships/tags" Target="../tags/tag734.xml"/><Relationship Id="rId6" Type="http://schemas.openxmlformats.org/officeDocument/2006/relationships/tags" Target="../tags/tag739.xml"/><Relationship Id="rId11" Type="http://schemas.openxmlformats.org/officeDocument/2006/relationships/image" Target="../media/image46.png"/><Relationship Id="rId5" Type="http://schemas.openxmlformats.org/officeDocument/2006/relationships/tags" Target="../tags/tag738.xml"/><Relationship Id="rId10" Type="http://schemas.openxmlformats.org/officeDocument/2006/relationships/image" Target="../media/image45.png"/><Relationship Id="rId4" Type="http://schemas.openxmlformats.org/officeDocument/2006/relationships/tags" Target="../tags/tag737.xml"/><Relationship Id="rId9" Type="http://schemas.openxmlformats.org/officeDocument/2006/relationships/slideLayout" Target="../slideLayouts/slideLayout27.xml"/></Relationships>
</file>

<file path=ppt/slides/_rels/slide66.xml.rels><?xml version="1.0" encoding="UTF-8" standalone="yes"?>
<Relationships xmlns="http://schemas.openxmlformats.org/package/2006/relationships"><Relationship Id="rId8" Type="http://schemas.openxmlformats.org/officeDocument/2006/relationships/tags" Target="../tags/tag749.xml"/><Relationship Id="rId3" Type="http://schemas.openxmlformats.org/officeDocument/2006/relationships/tags" Target="../tags/tag744.xml"/><Relationship Id="rId7" Type="http://schemas.openxmlformats.org/officeDocument/2006/relationships/tags" Target="../tags/tag748.xml"/><Relationship Id="rId2" Type="http://schemas.openxmlformats.org/officeDocument/2006/relationships/tags" Target="../tags/tag743.xml"/><Relationship Id="rId1" Type="http://schemas.openxmlformats.org/officeDocument/2006/relationships/tags" Target="../tags/tag742.xml"/><Relationship Id="rId6" Type="http://schemas.openxmlformats.org/officeDocument/2006/relationships/tags" Target="../tags/tag747.xml"/><Relationship Id="rId5" Type="http://schemas.openxmlformats.org/officeDocument/2006/relationships/tags" Target="../tags/tag746.xml"/><Relationship Id="rId10" Type="http://schemas.openxmlformats.org/officeDocument/2006/relationships/image" Target="../media/image48.png"/><Relationship Id="rId4" Type="http://schemas.openxmlformats.org/officeDocument/2006/relationships/tags" Target="../tags/tag745.xml"/><Relationship Id="rId9" Type="http://schemas.openxmlformats.org/officeDocument/2006/relationships/slideLayout" Target="../slideLayouts/slideLayout27.xml"/></Relationships>
</file>

<file path=ppt/slides/_rels/slide67.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tags" Target="../tags/tag752.xml"/><Relationship Id="rId7" Type="http://schemas.openxmlformats.org/officeDocument/2006/relationships/tags" Target="../tags/tag756.xml"/><Relationship Id="rId2" Type="http://schemas.openxmlformats.org/officeDocument/2006/relationships/tags" Target="../tags/tag751.xml"/><Relationship Id="rId1" Type="http://schemas.openxmlformats.org/officeDocument/2006/relationships/tags" Target="../tags/tag750.xml"/><Relationship Id="rId6" Type="http://schemas.openxmlformats.org/officeDocument/2006/relationships/tags" Target="../tags/tag755.xml"/><Relationship Id="rId5" Type="http://schemas.openxmlformats.org/officeDocument/2006/relationships/tags" Target="../tags/tag754.xml"/><Relationship Id="rId4" Type="http://schemas.openxmlformats.org/officeDocument/2006/relationships/tags" Target="../tags/tag753.xml"/><Relationship Id="rId9" Type="http://schemas.openxmlformats.org/officeDocument/2006/relationships/image" Target="../media/image49.png"/></Relationships>
</file>

<file path=ppt/slides/_rels/slide6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3.xml"/></Relationships>
</file>

<file path=ppt/slides/_rels/slide69.xml.rels><?xml version="1.0" encoding="UTF-8" standalone="yes"?>
<Relationships xmlns="http://schemas.openxmlformats.org/package/2006/relationships"><Relationship Id="rId8" Type="http://schemas.openxmlformats.org/officeDocument/2006/relationships/tags" Target="../tags/tag764.xml"/><Relationship Id="rId3" Type="http://schemas.openxmlformats.org/officeDocument/2006/relationships/tags" Target="../tags/tag759.xml"/><Relationship Id="rId7" Type="http://schemas.openxmlformats.org/officeDocument/2006/relationships/tags" Target="../tags/tag763.xml"/><Relationship Id="rId2" Type="http://schemas.openxmlformats.org/officeDocument/2006/relationships/tags" Target="../tags/tag758.xml"/><Relationship Id="rId1" Type="http://schemas.openxmlformats.org/officeDocument/2006/relationships/tags" Target="../tags/tag757.xml"/><Relationship Id="rId6" Type="http://schemas.openxmlformats.org/officeDocument/2006/relationships/tags" Target="../tags/tag762.xml"/><Relationship Id="rId5" Type="http://schemas.openxmlformats.org/officeDocument/2006/relationships/tags" Target="../tags/tag761.xml"/><Relationship Id="rId4" Type="http://schemas.openxmlformats.org/officeDocument/2006/relationships/tags" Target="../tags/tag760.xml"/><Relationship Id="rId9"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8" Type="http://schemas.openxmlformats.org/officeDocument/2006/relationships/tags" Target="../tags/tag370.xml"/><Relationship Id="rId13" Type="http://schemas.openxmlformats.org/officeDocument/2006/relationships/tags" Target="../tags/tag375.xml"/><Relationship Id="rId3" Type="http://schemas.openxmlformats.org/officeDocument/2006/relationships/tags" Target="../tags/tag365.xml"/><Relationship Id="rId7" Type="http://schemas.openxmlformats.org/officeDocument/2006/relationships/tags" Target="../tags/tag369.xml"/><Relationship Id="rId12" Type="http://schemas.openxmlformats.org/officeDocument/2006/relationships/tags" Target="../tags/tag374.xml"/><Relationship Id="rId2" Type="http://schemas.openxmlformats.org/officeDocument/2006/relationships/tags" Target="../tags/tag364.xml"/><Relationship Id="rId1" Type="http://schemas.openxmlformats.org/officeDocument/2006/relationships/tags" Target="../tags/tag363.xml"/><Relationship Id="rId6" Type="http://schemas.openxmlformats.org/officeDocument/2006/relationships/tags" Target="../tags/tag368.xml"/><Relationship Id="rId11" Type="http://schemas.openxmlformats.org/officeDocument/2006/relationships/tags" Target="../tags/tag373.xml"/><Relationship Id="rId5" Type="http://schemas.openxmlformats.org/officeDocument/2006/relationships/tags" Target="../tags/tag367.xml"/><Relationship Id="rId15" Type="http://schemas.openxmlformats.org/officeDocument/2006/relationships/slideLayout" Target="../slideLayouts/slideLayout27.xml"/><Relationship Id="rId10" Type="http://schemas.openxmlformats.org/officeDocument/2006/relationships/tags" Target="../tags/tag372.xml"/><Relationship Id="rId4" Type="http://schemas.openxmlformats.org/officeDocument/2006/relationships/tags" Target="../tags/tag366.xml"/><Relationship Id="rId9" Type="http://schemas.openxmlformats.org/officeDocument/2006/relationships/tags" Target="../tags/tag371.xml"/><Relationship Id="rId14" Type="http://schemas.openxmlformats.org/officeDocument/2006/relationships/tags" Target="../tags/tag37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tags" Target="../tags/tag767.xml"/><Relationship Id="rId7" Type="http://schemas.openxmlformats.org/officeDocument/2006/relationships/tags" Target="../tags/tag771.xml"/><Relationship Id="rId2" Type="http://schemas.openxmlformats.org/officeDocument/2006/relationships/tags" Target="../tags/tag766.xml"/><Relationship Id="rId1" Type="http://schemas.openxmlformats.org/officeDocument/2006/relationships/tags" Target="../tags/tag765.xml"/><Relationship Id="rId6" Type="http://schemas.openxmlformats.org/officeDocument/2006/relationships/tags" Target="../tags/tag770.xml"/><Relationship Id="rId5" Type="http://schemas.openxmlformats.org/officeDocument/2006/relationships/tags" Target="../tags/tag769.xml"/><Relationship Id="rId4" Type="http://schemas.openxmlformats.org/officeDocument/2006/relationships/tags" Target="../tags/tag768.xml"/><Relationship Id="rId9" Type="http://schemas.openxmlformats.org/officeDocument/2006/relationships/image" Target="../media/image54.png"/></Relationships>
</file>

<file path=ppt/slides/_rels/slide74.xml.rels><?xml version="1.0" encoding="UTF-8" standalone="yes"?>
<Relationships xmlns="http://schemas.openxmlformats.org/package/2006/relationships"><Relationship Id="rId8" Type="http://schemas.openxmlformats.org/officeDocument/2006/relationships/tags" Target="../tags/tag779.xml"/><Relationship Id="rId13" Type="http://schemas.openxmlformats.org/officeDocument/2006/relationships/tags" Target="../tags/tag784.xml"/><Relationship Id="rId3" Type="http://schemas.openxmlformats.org/officeDocument/2006/relationships/tags" Target="../tags/tag774.xml"/><Relationship Id="rId7" Type="http://schemas.openxmlformats.org/officeDocument/2006/relationships/tags" Target="../tags/tag778.xml"/><Relationship Id="rId12" Type="http://schemas.openxmlformats.org/officeDocument/2006/relationships/tags" Target="../tags/tag783.xml"/><Relationship Id="rId17" Type="http://schemas.openxmlformats.org/officeDocument/2006/relationships/slideLayout" Target="../slideLayouts/slideLayout3.xml"/><Relationship Id="rId2" Type="http://schemas.openxmlformats.org/officeDocument/2006/relationships/tags" Target="../tags/tag773.xml"/><Relationship Id="rId16" Type="http://schemas.openxmlformats.org/officeDocument/2006/relationships/tags" Target="../tags/tag787.xml"/><Relationship Id="rId1" Type="http://schemas.openxmlformats.org/officeDocument/2006/relationships/tags" Target="../tags/tag772.xml"/><Relationship Id="rId6" Type="http://schemas.openxmlformats.org/officeDocument/2006/relationships/tags" Target="../tags/tag777.xml"/><Relationship Id="rId11" Type="http://schemas.openxmlformats.org/officeDocument/2006/relationships/tags" Target="../tags/tag782.xml"/><Relationship Id="rId5" Type="http://schemas.openxmlformats.org/officeDocument/2006/relationships/tags" Target="../tags/tag776.xml"/><Relationship Id="rId15" Type="http://schemas.openxmlformats.org/officeDocument/2006/relationships/tags" Target="../tags/tag786.xml"/><Relationship Id="rId10" Type="http://schemas.openxmlformats.org/officeDocument/2006/relationships/tags" Target="../tags/tag781.xml"/><Relationship Id="rId4" Type="http://schemas.openxmlformats.org/officeDocument/2006/relationships/tags" Target="../tags/tag775.xml"/><Relationship Id="rId9" Type="http://schemas.openxmlformats.org/officeDocument/2006/relationships/tags" Target="../tags/tag780.xml"/><Relationship Id="rId14" Type="http://schemas.openxmlformats.org/officeDocument/2006/relationships/tags" Target="../tags/tag785.xml"/></Relationships>
</file>

<file path=ppt/slides/_rels/slide7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1.xml"/><Relationship Id="rId1" Type="http://schemas.openxmlformats.org/officeDocument/2006/relationships/themeOverride" Target="../theme/themeOverrid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1536010" y="4039528"/>
            <a:ext cx="9119981" cy="101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a:solidFill>
                  <a:schemeClr val="bg1"/>
                </a:solidFill>
                <a:latin typeface="+mn-lt"/>
                <a:ea typeface="+mn-ea"/>
                <a:cs typeface="+mn-ea"/>
                <a:sym typeface="+mn-lt"/>
              </a:rPr>
              <a:t>建筑识图与构造</a:t>
            </a:r>
          </a:p>
        </p:txBody>
      </p:sp>
      <p:sp>
        <p:nvSpPr>
          <p:cNvPr id="3" name="文本框 2"/>
          <p:cNvSpPr txBox="1"/>
          <p:nvPr/>
        </p:nvSpPr>
        <p:spPr>
          <a:xfrm>
            <a:off x="3004820" y="5120640"/>
            <a:ext cx="6182360" cy="755650"/>
          </a:xfrm>
          <a:prstGeom prst="rect">
            <a:avLst/>
          </a:prstGeom>
          <a:noFill/>
        </p:spPr>
        <p:txBody>
          <a:bodyPr wrap="square" rtlCol="0" anchor="t">
            <a:spAutoFit/>
          </a:bodyPr>
          <a:lstStyle/>
          <a:p>
            <a:pPr algn="ctr">
              <a:lnSpc>
                <a:spcPct val="120000"/>
              </a:lnSpc>
            </a:pPr>
            <a:r>
              <a:rPr lang="zh-CN" altLang="en-US" sz="3600" b="1" dirty="0" smtClean="0">
                <a:solidFill>
                  <a:schemeClr val="bg1"/>
                </a:solidFill>
                <a:uFillTx/>
                <a:latin typeface="汉仪中宋简" panose="02010609000101010101" charset="-122"/>
                <a:ea typeface="汉仪中宋简" panose="02010609000101010101" charset="-122"/>
              </a:rPr>
              <a:t>第二篇 民用建筑构件识图</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2805" y="2132330"/>
            <a:ext cx="2197100" cy="3823970"/>
            <a:chOff x="1695" y="3358"/>
            <a:chExt cx="3460" cy="6022"/>
          </a:xfrm>
        </p:grpSpPr>
        <p:sp>
          <p:nvSpPr>
            <p:cNvPr id="24" name="TextBox 83"/>
            <p:cNvSpPr txBox="1"/>
            <p:nvPr/>
          </p:nvSpPr>
          <p:spPr>
            <a:xfrm>
              <a:off x="1841" y="6342"/>
              <a:ext cx="3170" cy="872"/>
            </a:xfrm>
            <a:prstGeom prst="rect">
              <a:avLst/>
            </a:prstGeom>
            <a:noFill/>
          </p:spPr>
          <p:txBody>
            <a:bodyPr wrap="square" lIns="0" tIns="0" rIns="0" bIns="0" rtlCol="0">
              <a:spAutoFit/>
            </a:bodyPr>
            <a:lstStyle/>
            <a:p>
              <a:pPr algn="ctr"/>
              <a:r>
                <a:rPr lang="zh-CN" altLang="en-US" b="1">
                  <a:solidFill>
                    <a:schemeClr val="accent2"/>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具有足够的坚固性、耐久性</a:t>
              </a:r>
            </a:p>
          </p:txBody>
        </p:sp>
        <p:sp>
          <p:nvSpPr>
            <p:cNvPr id="25" name="TextBox 85"/>
            <p:cNvSpPr txBox="1"/>
            <p:nvPr/>
          </p:nvSpPr>
          <p:spPr>
            <a:xfrm>
              <a:off x="1695" y="7345"/>
              <a:ext cx="3460" cy="2035"/>
            </a:xfrm>
            <a:prstGeom prst="rect">
              <a:avLst/>
            </a:prstGeom>
            <a:noFill/>
          </p:spPr>
          <p:txBody>
            <a:bodyPr wrap="square" lIns="0" tIns="0" rIns="0" bIns="0" rtlCol="0">
              <a:spAutoFit/>
            </a:bodyPr>
            <a:lstStyle/>
            <a:p>
              <a:pPr algn="ctr">
                <a:defRPr/>
              </a:pPr>
              <a:r>
                <a:rPr lang="zh-CN" altLang="en-US" sz="140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要求在各种外力作用下不易被磨损、破坏，且要求表面平整、光洁、易清洁和不起灰，耐久性是由各材料具体使用状况所决定的，一般要求能达到10 年以上。</a:t>
              </a:r>
            </a:p>
          </p:txBody>
        </p:sp>
        <p:sp>
          <p:nvSpPr>
            <p:cNvPr id="26" name="Oval 99"/>
            <p:cNvSpPr/>
            <p:nvPr/>
          </p:nvSpPr>
          <p:spPr>
            <a:xfrm>
              <a:off x="2164" y="3358"/>
              <a:ext cx="2522" cy="2522"/>
            </a:xfrm>
            <a:prstGeom prst="ellipse">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bg1"/>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（一）</a:t>
              </a:r>
            </a:p>
          </p:txBody>
        </p:sp>
      </p:grpSp>
      <p:grpSp>
        <p:nvGrpSpPr>
          <p:cNvPr id="3" name="组合 2"/>
          <p:cNvGrpSpPr/>
          <p:nvPr/>
        </p:nvGrpSpPr>
        <p:grpSpPr>
          <a:xfrm>
            <a:off x="3657600" y="2132330"/>
            <a:ext cx="2208530" cy="3608705"/>
            <a:chOff x="5843" y="3358"/>
            <a:chExt cx="3478" cy="5683"/>
          </a:xfrm>
        </p:grpSpPr>
        <p:sp>
          <p:nvSpPr>
            <p:cNvPr id="27" name="Oval 103"/>
            <p:cNvSpPr/>
            <p:nvPr/>
          </p:nvSpPr>
          <p:spPr>
            <a:xfrm>
              <a:off x="6321" y="3358"/>
              <a:ext cx="2522" cy="2522"/>
            </a:xfrm>
            <a:prstGeom prst="ellipse">
              <a:avLst/>
            </a:prstGeom>
            <a:solidFill>
              <a:srgbClr val="F8761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bg1"/>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（二）</a:t>
              </a:r>
            </a:p>
          </p:txBody>
        </p:sp>
        <p:sp>
          <p:nvSpPr>
            <p:cNvPr id="43" name="TextBox 83"/>
            <p:cNvSpPr txBox="1"/>
            <p:nvPr/>
          </p:nvSpPr>
          <p:spPr>
            <a:xfrm>
              <a:off x="6205" y="6342"/>
              <a:ext cx="2754" cy="872"/>
            </a:xfrm>
            <a:prstGeom prst="rect">
              <a:avLst/>
            </a:prstGeom>
            <a:noFill/>
          </p:spPr>
          <p:txBody>
            <a:bodyPr wrap="square" lIns="0" tIns="0" rIns="0" bIns="0" rtlCol="0">
              <a:spAutoFit/>
            </a:bodyPr>
            <a:lstStyle/>
            <a:p>
              <a:pPr algn="ctr"/>
              <a:r>
                <a:rPr lang="zh-CN" altLang="en-US" b="1">
                  <a:solidFill>
                    <a:srgbClr val="F87616"/>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使用舒适，安全性能可靠</a:t>
              </a:r>
            </a:p>
          </p:txBody>
        </p:sp>
        <p:sp>
          <p:nvSpPr>
            <p:cNvPr id="44" name="TextBox 85"/>
            <p:cNvSpPr txBox="1"/>
            <p:nvPr/>
          </p:nvSpPr>
          <p:spPr>
            <a:xfrm>
              <a:off x="5843" y="7345"/>
              <a:ext cx="3478" cy="1696"/>
            </a:xfrm>
            <a:prstGeom prst="rect">
              <a:avLst/>
            </a:prstGeom>
            <a:noFill/>
          </p:spPr>
          <p:txBody>
            <a:bodyPr wrap="square" lIns="0" tIns="0" rIns="0" bIns="0" rtlCol="0">
              <a:spAutoFit/>
            </a:bodyPr>
            <a:lstStyle/>
            <a:p>
              <a:pPr algn="ctr">
                <a:defRPr/>
              </a:pPr>
              <a:r>
                <a:rPr lang="zh-CN" altLang="en-US" sz="140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作为人们经常接触的部位，地坪层的面层应有一定弹性、足够的蓄热和隔声能力，具有防滑、电绝缘性能，确保使用安全。</a:t>
              </a:r>
            </a:p>
          </p:txBody>
        </p:sp>
      </p:grpSp>
      <p:grpSp>
        <p:nvGrpSpPr>
          <p:cNvPr id="4" name="组合 3"/>
          <p:cNvGrpSpPr/>
          <p:nvPr/>
        </p:nvGrpSpPr>
        <p:grpSpPr>
          <a:xfrm>
            <a:off x="6521450" y="2132330"/>
            <a:ext cx="2042160" cy="3525520"/>
            <a:chOff x="10056" y="3358"/>
            <a:chExt cx="3216" cy="5552"/>
          </a:xfrm>
        </p:grpSpPr>
        <p:sp>
          <p:nvSpPr>
            <p:cNvPr id="28" name="Oval 106"/>
            <p:cNvSpPr/>
            <p:nvPr/>
          </p:nvSpPr>
          <p:spPr>
            <a:xfrm>
              <a:off x="10403" y="3358"/>
              <a:ext cx="2522" cy="2522"/>
            </a:xfrm>
            <a:prstGeom prst="ellipse">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bg1"/>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（三）</a:t>
              </a:r>
            </a:p>
          </p:txBody>
        </p:sp>
        <p:sp>
          <p:nvSpPr>
            <p:cNvPr id="45" name="TextBox 83"/>
            <p:cNvSpPr txBox="1"/>
            <p:nvPr/>
          </p:nvSpPr>
          <p:spPr>
            <a:xfrm>
              <a:off x="10168" y="6342"/>
              <a:ext cx="2992" cy="436"/>
            </a:xfrm>
            <a:prstGeom prst="rect">
              <a:avLst/>
            </a:prstGeom>
            <a:noFill/>
          </p:spPr>
          <p:txBody>
            <a:bodyPr wrap="square" lIns="0" tIns="0" rIns="0" bIns="0" rtlCol="0">
              <a:spAutoFit/>
            </a:bodyPr>
            <a:lstStyle/>
            <a:p>
              <a:pPr algn="ctr"/>
              <a:r>
                <a:rPr lang="zh-CN" altLang="en-US" b="1">
                  <a:solidFill>
                    <a:schemeClr val="accent2"/>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装饰效果好</a:t>
              </a:r>
            </a:p>
          </p:txBody>
        </p:sp>
        <p:sp>
          <p:nvSpPr>
            <p:cNvPr id="46" name="TextBox 85"/>
            <p:cNvSpPr txBox="1"/>
            <p:nvPr/>
          </p:nvSpPr>
          <p:spPr>
            <a:xfrm>
              <a:off x="10056" y="7214"/>
              <a:ext cx="3216" cy="1696"/>
            </a:xfrm>
            <a:prstGeom prst="rect">
              <a:avLst/>
            </a:prstGeom>
            <a:noFill/>
          </p:spPr>
          <p:txBody>
            <a:bodyPr wrap="square" lIns="0" tIns="0" rIns="0" bIns="0" rtlCol="0">
              <a:spAutoFit/>
            </a:bodyPr>
            <a:lstStyle/>
            <a:p>
              <a:pPr algn="ctr">
                <a:defRPr/>
              </a:pPr>
              <a:r>
                <a:rPr lang="zh-CN" altLang="en-US" sz="140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地坪层的面层的色彩、图案、材料质感等必须与室内空间环境、房间功能、陈设的家具等相互协调，给人以美的享受。</a:t>
              </a:r>
            </a:p>
          </p:txBody>
        </p:sp>
      </p:grpSp>
      <p:grpSp>
        <p:nvGrpSpPr>
          <p:cNvPr id="5" name="组合 4"/>
          <p:cNvGrpSpPr/>
          <p:nvPr/>
        </p:nvGrpSpPr>
        <p:grpSpPr>
          <a:xfrm>
            <a:off x="9153525" y="2132330"/>
            <a:ext cx="2339975" cy="3525520"/>
            <a:chOff x="13904" y="3358"/>
            <a:chExt cx="3685" cy="5552"/>
          </a:xfrm>
        </p:grpSpPr>
        <p:sp>
          <p:nvSpPr>
            <p:cNvPr id="29" name="Oval 110"/>
            <p:cNvSpPr/>
            <p:nvPr/>
          </p:nvSpPr>
          <p:spPr>
            <a:xfrm>
              <a:off x="14486" y="3358"/>
              <a:ext cx="2522" cy="2522"/>
            </a:xfrm>
            <a:prstGeom prst="ellipse">
              <a:avLst/>
            </a:prstGeom>
            <a:solidFill>
              <a:srgbClr val="F8761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bg1"/>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（四）</a:t>
              </a:r>
              <a:endParaRPr lang="zh-CN" altLang="en-US" sz="2400" b="1" dirty="0">
                <a:solidFill>
                  <a:schemeClr val="bg1"/>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endParaRPr>
            </a:p>
          </p:txBody>
        </p:sp>
        <p:sp>
          <p:nvSpPr>
            <p:cNvPr id="47" name="TextBox 83"/>
            <p:cNvSpPr txBox="1"/>
            <p:nvPr/>
          </p:nvSpPr>
          <p:spPr>
            <a:xfrm>
              <a:off x="13999" y="6342"/>
              <a:ext cx="3496" cy="436"/>
            </a:xfrm>
            <a:prstGeom prst="rect">
              <a:avLst/>
            </a:prstGeom>
            <a:noFill/>
          </p:spPr>
          <p:txBody>
            <a:bodyPr wrap="square" lIns="0" tIns="0" rIns="0" bIns="0" rtlCol="0">
              <a:spAutoFit/>
            </a:bodyPr>
            <a:lstStyle/>
            <a:p>
              <a:pPr algn="ctr"/>
              <a:r>
                <a:rPr lang="zh-CN" altLang="en-US" b="1">
                  <a:solidFill>
                    <a:srgbClr val="F87616"/>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其他要求</a:t>
              </a:r>
            </a:p>
          </p:txBody>
        </p:sp>
        <p:sp>
          <p:nvSpPr>
            <p:cNvPr id="48" name="TextBox 85"/>
            <p:cNvSpPr txBox="1"/>
            <p:nvPr/>
          </p:nvSpPr>
          <p:spPr>
            <a:xfrm>
              <a:off x="13904" y="7214"/>
              <a:ext cx="3685" cy="1696"/>
            </a:xfrm>
            <a:prstGeom prst="rect">
              <a:avLst/>
            </a:prstGeom>
            <a:noFill/>
          </p:spPr>
          <p:txBody>
            <a:bodyPr wrap="square" lIns="0" tIns="0" rIns="0" bIns="0" rtlCol="0">
              <a:spAutoFit/>
            </a:bodyPr>
            <a:lstStyle/>
            <a:p>
              <a:pPr algn="ctr">
                <a:defRPr/>
              </a:pPr>
              <a:r>
                <a:rPr lang="zh-CN" altLang="en-US" sz="140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对有水作用的房间，地面应防潮防水；对有火灾隐患的房间，应防火耐燃烧；对有酸碱作用的房间，则要求具有耐腐蚀的能力等。</a:t>
              </a:r>
            </a:p>
          </p:txBody>
        </p:sp>
      </p:grpSp>
      <p:sp>
        <p:nvSpPr>
          <p:cNvPr id="53" name="文本框 52"/>
          <p:cNvSpPr txBox="1"/>
          <p:nvPr/>
        </p:nvSpPr>
        <p:spPr>
          <a:xfrm>
            <a:off x="1111885" y="389255"/>
            <a:ext cx="554926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四、地坪层面层的设计要求</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405958" y="3234379"/>
            <a:ext cx="7825740" cy="2800767"/>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掌握楼板层的构造组成、作用及其分类。</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掌握楼层结构平面布置图。</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钢筋混凝土构件图以及楼地面相关施工图的内容及其识读方法</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学习校对平面，校对构造组成，根据构件类型，分类学习，仔细看节点</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与连接</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，要认真学习连接的每个细节，努力成为一个合格的制图员。</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2</a:t>
            </a:r>
          </a:p>
        </p:txBody>
      </p:sp>
      <p:sp>
        <p:nvSpPr>
          <p:cNvPr id="8" name="文本框 7"/>
          <p:cNvSpPr txBox="1"/>
          <p:nvPr>
            <p:custDataLst>
              <p:tags r:id="rId8"/>
            </p:custDataLst>
          </p:nvPr>
        </p:nvSpPr>
        <p:spPr>
          <a:xfrm>
            <a:off x="3405958" y="2585944"/>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楼板层的构造组成、作用及分类</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1"/>
          <p:cNvGrpSpPr/>
          <p:nvPr/>
        </p:nvGrpSpPr>
        <p:grpSpPr>
          <a:xfrm>
            <a:off x="3628390" y="2508250"/>
            <a:ext cx="1533525" cy="1532255"/>
            <a:chOff x="5305425" y="2638425"/>
            <a:chExt cx="1579563" cy="1577975"/>
          </a:xfrm>
          <a:solidFill>
            <a:srgbClr val="ED4545"/>
          </a:solidFill>
        </p:grpSpPr>
        <p:sp>
          <p:nvSpPr>
            <p:cNvPr id="73"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sp>
          <p:nvSpPr>
            <p:cNvPr id="7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grpSp>
      <p:grpSp>
        <p:nvGrpSpPr>
          <p:cNvPr id="3" name="组合 74"/>
          <p:cNvGrpSpPr/>
          <p:nvPr/>
        </p:nvGrpSpPr>
        <p:grpSpPr>
          <a:xfrm>
            <a:off x="4558665" y="3437890"/>
            <a:ext cx="1925320" cy="1922145"/>
            <a:chOff x="5102225" y="2441575"/>
            <a:chExt cx="1982788" cy="1979613"/>
          </a:xfrm>
          <a:solidFill>
            <a:srgbClr val="ED4545"/>
          </a:solidFill>
        </p:grpSpPr>
        <p:sp>
          <p:nvSpPr>
            <p:cNvPr id="7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sp>
          <p:nvSpPr>
            <p:cNvPr id="7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E9EEF4"/>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grpSp>
      <p:grpSp>
        <p:nvGrpSpPr>
          <p:cNvPr id="4" name="组合 77"/>
          <p:cNvGrpSpPr/>
          <p:nvPr/>
        </p:nvGrpSpPr>
        <p:grpSpPr>
          <a:xfrm>
            <a:off x="6202045" y="3075940"/>
            <a:ext cx="1262380" cy="1280795"/>
            <a:chOff x="5803900" y="2852738"/>
            <a:chExt cx="1300163" cy="1319212"/>
          </a:xfrm>
          <a:solidFill>
            <a:srgbClr val="ED4545"/>
          </a:solidFill>
        </p:grpSpPr>
        <p:sp>
          <p:nvSpPr>
            <p:cNvPr id="79"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sp>
          <p:nvSpPr>
            <p:cNvPr id="8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E9EEF4"/>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grpSp>
      <p:grpSp>
        <p:nvGrpSpPr>
          <p:cNvPr id="5" name="组合 80"/>
          <p:cNvGrpSpPr/>
          <p:nvPr/>
        </p:nvGrpSpPr>
        <p:grpSpPr>
          <a:xfrm>
            <a:off x="7288530" y="3310255"/>
            <a:ext cx="1533525" cy="1532255"/>
            <a:chOff x="5305425" y="2638425"/>
            <a:chExt cx="1579563" cy="1577975"/>
          </a:xfrm>
          <a:solidFill>
            <a:srgbClr val="ED4545"/>
          </a:solidFill>
        </p:grpSpPr>
        <p:sp>
          <p:nvSpPr>
            <p:cNvPr id="8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sp>
          <p:nvSpPr>
            <p:cNvPr id="9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grpSp>
      <p:sp>
        <p:nvSpPr>
          <p:cNvPr id="111" name="TextBox 110"/>
          <p:cNvSpPr txBox="1"/>
          <p:nvPr/>
        </p:nvSpPr>
        <p:spPr>
          <a:xfrm>
            <a:off x="462915" y="2282825"/>
            <a:ext cx="2871470" cy="1560195"/>
          </a:xfrm>
          <a:prstGeom prst="rect">
            <a:avLst/>
          </a:prstGeom>
          <a:noFill/>
        </p:spPr>
        <p:txBody>
          <a:bodyPr wrap="square" lIns="52913" tIns="26456" rIns="52913" bIns="26456" rtlCol="0" anchor="t" anchorCtr="0">
            <a:spAutoFit/>
          </a:bodyPr>
          <a:lstStyle/>
          <a:p>
            <a:pPr lvl="0"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面层是楼板层上表面的铺筑层，也是室内空间下部的装饰层，又称楼面或地面。面层是楼板层中与人和家具设备直接接触的部分，起着保护楼板、分布荷载的作用，使结构层免受损坏，同时也起着装饰室内环境的作用。</a:t>
            </a:r>
          </a:p>
        </p:txBody>
      </p:sp>
      <p:sp>
        <p:nvSpPr>
          <p:cNvPr id="112" name="矩形 111"/>
          <p:cNvSpPr/>
          <p:nvPr/>
        </p:nvSpPr>
        <p:spPr>
          <a:xfrm>
            <a:off x="1339215" y="1889125"/>
            <a:ext cx="2049145" cy="359410"/>
          </a:xfrm>
          <a:prstGeom prst="rect">
            <a:avLst/>
          </a:prstGeom>
        </p:spPr>
        <p:txBody>
          <a:bodyPr wrap="square" lIns="52913" tIns="26456" rIns="52913" bIns="26456">
            <a:spAutoFit/>
          </a:bodyPr>
          <a:lstStyle/>
          <a:p>
            <a:pPr algn="r"/>
            <a:r>
              <a:rPr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（一）面层</a:t>
            </a:r>
          </a:p>
        </p:txBody>
      </p:sp>
      <p:sp>
        <p:nvSpPr>
          <p:cNvPr id="113" name="TextBox 112"/>
          <p:cNvSpPr txBox="1"/>
          <p:nvPr/>
        </p:nvSpPr>
        <p:spPr>
          <a:xfrm>
            <a:off x="1017270" y="4765040"/>
            <a:ext cx="3241675" cy="1344295"/>
          </a:xfrm>
          <a:prstGeom prst="rect">
            <a:avLst/>
          </a:prstGeom>
          <a:noFill/>
        </p:spPr>
        <p:txBody>
          <a:bodyPr wrap="square" lIns="52913" tIns="26456" rIns="52913" bIns="26456" rtlCol="0" anchor="t" anchorCtr="0">
            <a:spAutoFit/>
          </a:bodyPr>
          <a:lstStyle/>
          <a:p>
            <a:pPr lvl="0"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结构层位于面层和顶棚之间，是楼板层的承重部分，包括板和梁。结构层承受着整个楼板层的全部荷载，并把这些荷载传递给其下面的墙或柱，同时对墙体起着水平方向的拉结作用，并对楼板层的隔声、防火等起着重要作用。</a:t>
            </a:r>
          </a:p>
        </p:txBody>
      </p:sp>
      <p:sp>
        <p:nvSpPr>
          <p:cNvPr id="114" name="矩形 113"/>
          <p:cNvSpPr/>
          <p:nvPr/>
        </p:nvSpPr>
        <p:spPr>
          <a:xfrm>
            <a:off x="2420620" y="4331335"/>
            <a:ext cx="1881505" cy="359410"/>
          </a:xfrm>
          <a:prstGeom prst="rect">
            <a:avLst/>
          </a:prstGeom>
        </p:spPr>
        <p:txBody>
          <a:bodyPr wrap="square" lIns="52913" tIns="26456" rIns="52913" bIns="26456">
            <a:spAutoFit/>
          </a:bodyPr>
          <a:lstStyle/>
          <a:p>
            <a:pPr algn="r"/>
            <a:r>
              <a:rPr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sym typeface="+mn-ea"/>
              </a:rPr>
              <a:t>（二）结构层</a:t>
            </a:r>
          </a:p>
        </p:txBody>
      </p:sp>
      <p:sp>
        <p:nvSpPr>
          <p:cNvPr id="115" name="TextBox 114"/>
          <p:cNvSpPr txBox="1"/>
          <p:nvPr/>
        </p:nvSpPr>
        <p:spPr>
          <a:xfrm>
            <a:off x="7490460" y="2556510"/>
            <a:ext cx="3741420" cy="697865"/>
          </a:xfrm>
          <a:prstGeom prst="rect">
            <a:avLst/>
          </a:prstGeom>
          <a:noFill/>
        </p:spPr>
        <p:txBody>
          <a:bodyPr wrap="square" lIns="52913" tIns="26456" rIns="52913" bIns="26456" rtlCol="0" anchor="t" anchorCtr="0">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卫生间等有防水要求的房间，四周墙下部应灌实一皮砌块，或设置高度为200mm 的现浇混凝土带。内墙粉刷应采取有效防水措施。</a:t>
            </a:r>
          </a:p>
        </p:txBody>
      </p:sp>
      <p:sp>
        <p:nvSpPr>
          <p:cNvPr id="116" name="矩形 115"/>
          <p:cNvSpPr/>
          <p:nvPr/>
        </p:nvSpPr>
        <p:spPr>
          <a:xfrm>
            <a:off x="7421245" y="2132965"/>
            <a:ext cx="2138680" cy="359410"/>
          </a:xfrm>
          <a:prstGeom prst="rect">
            <a:avLst/>
          </a:prstGeom>
        </p:spPr>
        <p:txBody>
          <a:bodyPr wrap="square" lIns="52913" tIns="26456" rIns="52913" bIns="26456">
            <a:spAutoFit/>
          </a:bodyPr>
          <a:lstStyle/>
          <a:p>
            <a:pPr algn="l"/>
            <a:r>
              <a:rPr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sym typeface="+mn-ea"/>
              </a:rPr>
              <a:t>（三）附加层</a:t>
            </a:r>
          </a:p>
        </p:txBody>
      </p:sp>
      <p:sp>
        <p:nvSpPr>
          <p:cNvPr id="117" name="TextBox 116"/>
          <p:cNvSpPr txBox="1"/>
          <p:nvPr/>
        </p:nvSpPr>
        <p:spPr>
          <a:xfrm>
            <a:off x="9065895" y="4459605"/>
            <a:ext cx="2493645" cy="697865"/>
          </a:xfrm>
          <a:prstGeom prst="rect">
            <a:avLst/>
          </a:prstGeom>
          <a:noFill/>
        </p:spPr>
        <p:txBody>
          <a:bodyPr wrap="square" lIns="52913" tIns="26456" rIns="52913" bIns="26456" rtlCol="0" anchor="t" anchorCtr="0">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顶棚层位于楼板层的最下面，起着保护楼板、安装灯具、敷设管线、装饰室内环境等作用。</a:t>
            </a:r>
          </a:p>
        </p:txBody>
      </p:sp>
      <p:sp>
        <p:nvSpPr>
          <p:cNvPr id="118" name="矩形 117"/>
          <p:cNvSpPr/>
          <p:nvPr/>
        </p:nvSpPr>
        <p:spPr>
          <a:xfrm>
            <a:off x="9011920" y="4041775"/>
            <a:ext cx="2002790" cy="359410"/>
          </a:xfrm>
          <a:prstGeom prst="rect">
            <a:avLst/>
          </a:prstGeom>
        </p:spPr>
        <p:txBody>
          <a:bodyPr wrap="square" lIns="52913" tIns="26456" rIns="52913" bIns="26456">
            <a:spAutoFit/>
          </a:bodyPr>
          <a:lstStyle/>
          <a:p>
            <a:pPr algn="l"/>
            <a:r>
              <a:rPr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sym typeface="+mn-ea"/>
              </a:rPr>
              <a:t>（四）顶棚层</a:t>
            </a:r>
          </a:p>
        </p:txBody>
      </p:sp>
      <p:cxnSp>
        <p:nvCxnSpPr>
          <p:cNvPr id="130" name="肘形连接符 129"/>
          <p:cNvCxnSpPr/>
          <p:nvPr/>
        </p:nvCxnSpPr>
        <p:spPr>
          <a:xfrm rot="10800000">
            <a:off x="2302510" y="2228850"/>
            <a:ext cx="1614170" cy="551180"/>
          </a:xfrm>
          <a:prstGeom prst="bentConnector3">
            <a:avLst>
              <a:gd name="adj1" fmla="val 32626"/>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1" name="肘形连接符 130"/>
          <p:cNvCxnSpPr/>
          <p:nvPr/>
        </p:nvCxnSpPr>
        <p:spPr>
          <a:xfrm rot="10800000">
            <a:off x="3098800" y="4711065"/>
            <a:ext cx="1737360" cy="381635"/>
          </a:xfrm>
          <a:prstGeom prst="bentConnector3">
            <a:avLst>
              <a:gd name="adj1" fmla="val 29965"/>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2" name="肘形连接符 131"/>
          <p:cNvCxnSpPr/>
          <p:nvPr/>
        </p:nvCxnSpPr>
        <p:spPr>
          <a:xfrm rot="10800000" flipV="1">
            <a:off x="6920230" y="2489835"/>
            <a:ext cx="2182495" cy="527050"/>
          </a:xfrm>
          <a:prstGeom prst="bentConnector3">
            <a:avLst>
              <a:gd name="adj1" fmla="val 77024"/>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5" name="肘形连接符 134"/>
          <p:cNvCxnSpPr/>
          <p:nvPr/>
        </p:nvCxnSpPr>
        <p:spPr>
          <a:xfrm rot="10800000" flipH="1">
            <a:off x="8491855" y="4391660"/>
            <a:ext cx="1737360" cy="381635"/>
          </a:xfrm>
          <a:prstGeom prst="bentConnector3">
            <a:avLst>
              <a:gd name="adj1" fmla="val 29965"/>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a:xfrm>
            <a:off x="1111885" y="389255"/>
            <a:ext cx="56667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一、楼板层的构造组成</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2"/>
            </p:custDataLst>
          </p:nvPr>
        </p:nvSpPr>
        <p:spPr>
          <a:xfrm>
            <a:off x="1676381" y="926979"/>
            <a:ext cx="8839271" cy="724174"/>
          </a:xfrm>
          <a:prstGeom prst="rect">
            <a:avLst/>
          </a:prstGeom>
          <a:solidFill>
            <a:srgbClr val="FFFFFF"/>
          </a:solidFill>
          <a:ln w="25400">
            <a:noFill/>
          </a:ln>
          <a:effectLst>
            <a:outerShdw blurRad="50800" dist="76200" dir="5400000" sx="101000" sy="101000" algn="t" rotWithShape="0">
              <a:srgbClr val="000000">
                <a:alpha val="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任意多边形: 形状 11"/>
          <p:cNvSpPr>
            <a:spLocks noChangeAspect="1"/>
          </p:cNvSpPr>
          <p:nvPr>
            <p:custDataLst>
              <p:tags r:id="rId3"/>
            </p:custDataLst>
          </p:nvPr>
        </p:nvSpPr>
        <p:spPr>
          <a:xfrm>
            <a:off x="382526" y="440690"/>
            <a:ext cx="223117" cy="45275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266CBA"/>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9" name="任意多边形: 形状 12"/>
          <p:cNvSpPr>
            <a:spLocks noChangeAspect="1"/>
          </p:cNvSpPr>
          <p:nvPr>
            <p:custDataLst>
              <p:tags r:id="rId4"/>
            </p:custDataLst>
          </p:nvPr>
        </p:nvSpPr>
        <p:spPr>
          <a:xfrm>
            <a:off x="678266" y="440690"/>
            <a:ext cx="223117" cy="45275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266CBA"/>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矩形 11"/>
          <p:cNvSpPr/>
          <p:nvPr>
            <p:custDataLst>
              <p:tags r:id="rId5"/>
            </p:custDataLst>
          </p:nvPr>
        </p:nvSpPr>
        <p:spPr>
          <a:xfrm>
            <a:off x="1676368" y="2260887"/>
            <a:ext cx="8839271" cy="3695461"/>
          </a:xfrm>
          <a:prstGeom prst="rect">
            <a:avLst/>
          </a:prstGeom>
          <a:solidFill>
            <a:srgbClr val="FFFFFF"/>
          </a:solidFill>
          <a:ln w="25400">
            <a:noFill/>
          </a:ln>
          <a:effectLst>
            <a:outerShdw blurRad="50800" dist="76200" dir="5400000" sx="101000" sy="101000" algn="t" rotWithShape="0">
              <a:srgbClr val="000000">
                <a:alpha val="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任意多边形: 形状 13"/>
          <p:cNvSpPr>
            <a:spLocks noChangeAspect="1"/>
          </p:cNvSpPr>
          <p:nvPr>
            <p:custDataLst>
              <p:tags r:id="rId6"/>
            </p:custDataLst>
          </p:nvPr>
        </p:nvSpPr>
        <p:spPr>
          <a:xfrm rot="10800000">
            <a:off x="11367770" y="5948680"/>
            <a:ext cx="256540" cy="5213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266CBA">
              <a:alpha val="70000"/>
            </a:srgb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4" name="任意多边形: 形状 14"/>
          <p:cNvSpPr>
            <a:spLocks noChangeAspect="1"/>
          </p:cNvSpPr>
          <p:nvPr>
            <p:custDataLst>
              <p:tags r:id="rId7"/>
            </p:custDataLst>
          </p:nvPr>
        </p:nvSpPr>
        <p:spPr>
          <a:xfrm rot="10800000">
            <a:off x="11027410" y="5948680"/>
            <a:ext cx="256540" cy="5213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266CBA">
              <a:alpha val="70000"/>
            </a:srgb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8"/>
            </p:custDataLst>
          </p:nvPr>
        </p:nvSpPr>
        <p:spPr>
          <a:xfrm>
            <a:off x="1981168" y="1066680"/>
            <a:ext cx="8229664" cy="419367"/>
          </a:xfrm>
          <a:prstGeom prst="rect">
            <a:avLst/>
          </a:prstGeom>
          <a:noFill/>
        </p:spPr>
        <p:txBody>
          <a:bodyPr wrap="square" lIns="63500" tIns="25400" rIns="63500" bIns="25400" rtlCol="0" anchor="ctr" anchorCtr="0">
            <a:noAutofit/>
          </a:bodyPr>
          <a:lstStyle/>
          <a:p>
            <a:pPr marL="0" indent="0" algn="ctr">
              <a:lnSpc>
                <a:spcPct val="100000"/>
              </a:lnSpc>
              <a:spcBef>
                <a:spcPts val="0"/>
              </a:spcBef>
              <a:spcAft>
                <a:spcPts val="0"/>
              </a:spcAft>
              <a:buSzPct val="100000"/>
              <a:buNone/>
            </a:pPr>
            <a:r>
              <a:rPr lang="zh-CN" altLang="en-US" sz="3200" b="1" spc="160" dirty="0">
                <a:solidFill>
                  <a:schemeClr val="accent1"/>
                </a:solidFill>
                <a:latin typeface="微软雅黑" panose="020B0503020204020204" pitchFamily="34" charset="-122"/>
                <a:ea typeface="微软雅黑" panose="020B0503020204020204" pitchFamily="34" charset="-122"/>
              </a:rPr>
              <a:t>二、楼板层的作用</a:t>
            </a:r>
          </a:p>
        </p:txBody>
      </p:sp>
      <p:sp>
        <p:nvSpPr>
          <p:cNvPr id="7" name="Title 6"/>
          <p:cNvSpPr txBox="1"/>
          <p:nvPr>
            <p:custDataLst>
              <p:tags r:id="rId9"/>
            </p:custDataLst>
          </p:nvPr>
        </p:nvSpPr>
        <p:spPr>
          <a:xfrm>
            <a:off x="1981168" y="2565689"/>
            <a:ext cx="8229664" cy="308583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2000" spc="1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楼板层是建筑物的重要组成部分，一方面是用来分隔建筑物垂直方向室内空间的水平构件，又是建筑结构的承重构件，承受着自重和作用在它上部的各种荷载，并将这些荷载合理有序地传递给下面的墙或柱。另一方面，楼板又是墙或柱在水平方向的支承构件，以减小风力和地震产生的对墙体水平方向的推力，加强建筑墙体抵抗水平方向变形的刚度。同时，楼层还提供了敷设各类水平管线的空间，如电缆、水管、暖气管道、通风管等。此外，楼板还应具有一定程度的隔声、防火、防水等能力。</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3549373" y="1869861"/>
            <a:ext cx="2988684" cy="1187418"/>
          </a:xfrm>
          <a:custGeom>
            <a:avLst/>
            <a:gdLst>
              <a:gd name="T0" fmla="*/ 485 w 485"/>
              <a:gd name="T1" fmla="*/ 42 h 191"/>
              <a:gd name="T2" fmla="*/ 412 w 485"/>
              <a:gd name="T3" fmla="*/ 0 h 191"/>
              <a:gd name="T4" fmla="*/ 412 w 485"/>
              <a:gd name="T5" fmla="*/ 11 h 191"/>
              <a:gd name="T6" fmla="*/ 118 w 485"/>
              <a:gd name="T7" fmla="*/ 11 h 191"/>
              <a:gd name="T8" fmla="*/ 0 w 485"/>
              <a:gd name="T9" fmla="*/ 129 h 191"/>
              <a:gd name="T10" fmla="*/ 0 w 485"/>
              <a:gd name="T11" fmla="*/ 191 h 191"/>
              <a:gd name="T12" fmla="*/ 118 w 485"/>
              <a:gd name="T13" fmla="*/ 73 h 191"/>
              <a:gd name="T14" fmla="*/ 412 w 485"/>
              <a:gd name="T15" fmla="*/ 73 h 191"/>
              <a:gd name="T16" fmla="*/ 412 w 485"/>
              <a:gd name="T17" fmla="*/ 84 h 191"/>
              <a:gd name="T18" fmla="*/ 485 w 485"/>
              <a:gd name="T19" fmla="*/ 4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5" h="191">
                <a:moveTo>
                  <a:pt x="485" y="42"/>
                </a:moveTo>
                <a:cubicBezTo>
                  <a:pt x="412" y="0"/>
                  <a:pt x="412" y="0"/>
                  <a:pt x="412" y="0"/>
                </a:cubicBezTo>
                <a:cubicBezTo>
                  <a:pt x="412" y="11"/>
                  <a:pt x="412" y="11"/>
                  <a:pt x="412" y="11"/>
                </a:cubicBezTo>
                <a:cubicBezTo>
                  <a:pt x="118" y="11"/>
                  <a:pt x="118" y="11"/>
                  <a:pt x="118" y="11"/>
                </a:cubicBezTo>
                <a:cubicBezTo>
                  <a:pt x="53" y="11"/>
                  <a:pt x="0" y="64"/>
                  <a:pt x="0" y="129"/>
                </a:cubicBezTo>
                <a:cubicBezTo>
                  <a:pt x="0" y="191"/>
                  <a:pt x="0" y="191"/>
                  <a:pt x="0" y="191"/>
                </a:cubicBezTo>
                <a:cubicBezTo>
                  <a:pt x="0" y="126"/>
                  <a:pt x="53" y="73"/>
                  <a:pt x="118" y="73"/>
                </a:cubicBezTo>
                <a:cubicBezTo>
                  <a:pt x="412" y="73"/>
                  <a:pt x="412" y="73"/>
                  <a:pt x="412" y="73"/>
                </a:cubicBezTo>
                <a:cubicBezTo>
                  <a:pt x="412" y="84"/>
                  <a:pt x="412" y="84"/>
                  <a:pt x="412" y="84"/>
                </a:cubicBezTo>
                <a:lnTo>
                  <a:pt x="485" y="42"/>
                </a:lnTo>
                <a:close/>
              </a:path>
            </a:pathLst>
          </a:custGeom>
          <a:solidFill>
            <a:schemeClr val="accent1"/>
          </a:solidFill>
          <a:ln>
            <a:noFill/>
          </a:ln>
        </p:spPr>
        <p:txBody>
          <a:bodyPr vert="horz" wrap="square" lIns="91440" tIns="45720" rIns="91440" bIns="45720" numCol="1" anchor="t" anchorCtr="0" compatLnSpc="1"/>
          <a:lstStyle/>
          <a:p>
            <a:endParaRPr lang="en-US" sz="2000"/>
          </a:p>
        </p:txBody>
      </p:sp>
      <p:sp>
        <p:nvSpPr>
          <p:cNvPr id="3" name="Freeform 5"/>
          <p:cNvSpPr/>
          <p:nvPr/>
        </p:nvSpPr>
        <p:spPr bwMode="auto">
          <a:xfrm flipH="1">
            <a:off x="5653944" y="2972125"/>
            <a:ext cx="2988684" cy="1187418"/>
          </a:xfrm>
          <a:custGeom>
            <a:avLst/>
            <a:gdLst>
              <a:gd name="T0" fmla="*/ 485 w 485"/>
              <a:gd name="T1" fmla="*/ 42 h 191"/>
              <a:gd name="T2" fmla="*/ 412 w 485"/>
              <a:gd name="T3" fmla="*/ 0 h 191"/>
              <a:gd name="T4" fmla="*/ 412 w 485"/>
              <a:gd name="T5" fmla="*/ 11 h 191"/>
              <a:gd name="T6" fmla="*/ 118 w 485"/>
              <a:gd name="T7" fmla="*/ 11 h 191"/>
              <a:gd name="T8" fmla="*/ 0 w 485"/>
              <a:gd name="T9" fmla="*/ 129 h 191"/>
              <a:gd name="T10" fmla="*/ 0 w 485"/>
              <a:gd name="T11" fmla="*/ 191 h 191"/>
              <a:gd name="T12" fmla="*/ 118 w 485"/>
              <a:gd name="T13" fmla="*/ 73 h 191"/>
              <a:gd name="T14" fmla="*/ 412 w 485"/>
              <a:gd name="T15" fmla="*/ 73 h 191"/>
              <a:gd name="T16" fmla="*/ 412 w 485"/>
              <a:gd name="T17" fmla="*/ 84 h 191"/>
              <a:gd name="T18" fmla="*/ 485 w 485"/>
              <a:gd name="T19" fmla="*/ 4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5" h="191">
                <a:moveTo>
                  <a:pt x="485" y="42"/>
                </a:moveTo>
                <a:cubicBezTo>
                  <a:pt x="412" y="0"/>
                  <a:pt x="412" y="0"/>
                  <a:pt x="412" y="0"/>
                </a:cubicBezTo>
                <a:cubicBezTo>
                  <a:pt x="412" y="11"/>
                  <a:pt x="412" y="11"/>
                  <a:pt x="412" y="11"/>
                </a:cubicBezTo>
                <a:cubicBezTo>
                  <a:pt x="118" y="11"/>
                  <a:pt x="118" y="11"/>
                  <a:pt x="118" y="11"/>
                </a:cubicBezTo>
                <a:cubicBezTo>
                  <a:pt x="53" y="11"/>
                  <a:pt x="0" y="64"/>
                  <a:pt x="0" y="129"/>
                </a:cubicBezTo>
                <a:cubicBezTo>
                  <a:pt x="0" y="191"/>
                  <a:pt x="0" y="191"/>
                  <a:pt x="0" y="191"/>
                </a:cubicBezTo>
                <a:cubicBezTo>
                  <a:pt x="0" y="126"/>
                  <a:pt x="53" y="73"/>
                  <a:pt x="118" y="73"/>
                </a:cubicBezTo>
                <a:cubicBezTo>
                  <a:pt x="412" y="73"/>
                  <a:pt x="412" y="73"/>
                  <a:pt x="412" y="73"/>
                </a:cubicBezTo>
                <a:cubicBezTo>
                  <a:pt x="412" y="84"/>
                  <a:pt x="412" y="84"/>
                  <a:pt x="412" y="84"/>
                </a:cubicBezTo>
                <a:lnTo>
                  <a:pt x="485" y="42"/>
                </a:lnTo>
                <a:close/>
              </a:path>
            </a:pathLst>
          </a:custGeom>
          <a:solidFill>
            <a:schemeClr val="accent5">
              <a:lumMod val="60000"/>
              <a:lumOff val="40000"/>
            </a:schemeClr>
          </a:solidFill>
          <a:ln>
            <a:noFill/>
          </a:ln>
        </p:spPr>
        <p:txBody>
          <a:bodyPr vert="horz" wrap="square" lIns="91440" tIns="45720" rIns="91440" bIns="45720" numCol="1" anchor="t" anchorCtr="0" compatLnSpc="1"/>
          <a:lstStyle/>
          <a:p>
            <a:endParaRPr lang="en-US" sz="2000"/>
          </a:p>
        </p:txBody>
      </p:sp>
      <p:sp>
        <p:nvSpPr>
          <p:cNvPr id="4" name="Freeform 6"/>
          <p:cNvSpPr/>
          <p:nvPr/>
        </p:nvSpPr>
        <p:spPr bwMode="auto">
          <a:xfrm>
            <a:off x="3549373" y="4074389"/>
            <a:ext cx="2988684" cy="1187418"/>
          </a:xfrm>
          <a:custGeom>
            <a:avLst/>
            <a:gdLst>
              <a:gd name="T0" fmla="*/ 485 w 485"/>
              <a:gd name="T1" fmla="*/ 42 h 191"/>
              <a:gd name="T2" fmla="*/ 412 w 485"/>
              <a:gd name="T3" fmla="*/ 0 h 191"/>
              <a:gd name="T4" fmla="*/ 412 w 485"/>
              <a:gd name="T5" fmla="*/ 11 h 191"/>
              <a:gd name="T6" fmla="*/ 118 w 485"/>
              <a:gd name="T7" fmla="*/ 11 h 191"/>
              <a:gd name="T8" fmla="*/ 0 w 485"/>
              <a:gd name="T9" fmla="*/ 129 h 191"/>
              <a:gd name="T10" fmla="*/ 0 w 485"/>
              <a:gd name="T11" fmla="*/ 191 h 191"/>
              <a:gd name="T12" fmla="*/ 118 w 485"/>
              <a:gd name="T13" fmla="*/ 73 h 191"/>
              <a:gd name="T14" fmla="*/ 412 w 485"/>
              <a:gd name="T15" fmla="*/ 73 h 191"/>
              <a:gd name="T16" fmla="*/ 412 w 485"/>
              <a:gd name="T17" fmla="*/ 84 h 191"/>
              <a:gd name="T18" fmla="*/ 485 w 485"/>
              <a:gd name="T19" fmla="*/ 4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5" h="191">
                <a:moveTo>
                  <a:pt x="485" y="42"/>
                </a:moveTo>
                <a:cubicBezTo>
                  <a:pt x="412" y="0"/>
                  <a:pt x="412" y="0"/>
                  <a:pt x="412" y="0"/>
                </a:cubicBezTo>
                <a:cubicBezTo>
                  <a:pt x="412" y="11"/>
                  <a:pt x="412" y="11"/>
                  <a:pt x="412" y="11"/>
                </a:cubicBezTo>
                <a:cubicBezTo>
                  <a:pt x="118" y="11"/>
                  <a:pt x="118" y="11"/>
                  <a:pt x="118" y="11"/>
                </a:cubicBezTo>
                <a:cubicBezTo>
                  <a:pt x="53" y="11"/>
                  <a:pt x="0" y="64"/>
                  <a:pt x="0" y="129"/>
                </a:cubicBezTo>
                <a:cubicBezTo>
                  <a:pt x="0" y="191"/>
                  <a:pt x="0" y="191"/>
                  <a:pt x="0" y="191"/>
                </a:cubicBezTo>
                <a:cubicBezTo>
                  <a:pt x="0" y="126"/>
                  <a:pt x="53" y="73"/>
                  <a:pt x="118" y="73"/>
                </a:cubicBezTo>
                <a:cubicBezTo>
                  <a:pt x="412" y="73"/>
                  <a:pt x="412" y="73"/>
                  <a:pt x="412" y="73"/>
                </a:cubicBezTo>
                <a:cubicBezTo>
                  <a:pt x="412" y="84"/>
                  <a:pt x="412" y="84"/>
                  <a:pt x="412" y="84"/>
                </a:cubicBezTo>
                <a:lnTo>
                  <a:pt x="485" y="42"/>
                </a:lnTo>
                <a:close/>
              </a:path>
            </a:pathLst>
          </a:custGeom>
          <a:solidFill>
            <a:srgbClr val="92D050"/>
          </a:solidFill>
          <a:ln>
            <a:noFill/>
          </a:ln>
        </p:spPr>
        <p:txBody>
          <a:bodyPr vert="horz" wrap="square" lIns="91440" tIns="45720" rIns="91440" bIns="45720" numCol="1" anchor="t" anchorCtr="0" compatLnSpc="1"/>
          <a:lstStyle/>
          <a:p>
            <a:endParaRPr lang="en-US" sz="2000"/>
          </a:p>
        </p:txBody>
      </p:sp>
      <p:sp>
        <p:nvSpPr>
          <p:cNvPr id="5" name="Freeform 7"/>
          <p:cNvSpPr/>
          <p:nvPr/>
        </p:nvSpPr>
        <p:spPr bwMode="auto">
          <a:xfrm flipH="1">
            <a:off x="5653944" y="5176653"/>
            <a:ext cx="2988684" cy="1187418"/>
          </a:xfrm>
          <a:custGeom>
            <a:avLst/>
            <a:gdLst>
              <a:gd name="T0" fmla="*/ 485 w 485"/>
              <a:gd name="T1" fmla="*/ 42 h 191"/>
              <a:gd name="T2" fmla="*/ 412 w 485"/>
              <a:gd name="T3" fmla="*/ 0 h 191"/>
              <a:gd name="T4" fmla="*/ 412 w 485"/>
              <a:gd name="T5" fmla="*/ 11 h 191"/>
              <a:gd name="T6" fmla="*/ 118 w 485"/>
              <a:gd name="T7" fmla="*/ 11 h 191"/>
              <a:gd name="T8" fmla="*/ 0 w 485"/>
              <a:gd name="T9" fmla="*/ 129 h 191"/>
              <a:gd name="T10" fmla="*/ 0 w 485"/>
              <a:gd name="T11" fmla="*/ 191 h 191"/>
              <a:gd name="T12" fmla="*/ 118 w 485"/>
              <a:gd name="T13" fmla="*/ 73 h 191"/>
              <a:gd name="T14" fmla="*/ 412 w 485"/>
              <a:gd name="T15" fmla="*/ 73 h 191"/>
              <a:gd name="T16" fmla="*/ 412 w 485"/>
              <a:gd name="T17" fmla="*/ 84 h 191"/>
              <a:gd name="T18" fmla="*/ 485 w 485"/>
              <a:gd name="T19" fmla="*/ 4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5" h="191">
                <a:moveTo>
                  <a:pt x="485" y="42"/>
                </a:moveTo>
                <a:cubicBezTo>
                  <a:pt x="412" y="0"/>
                  <a:pt x="412" y="0"/>
                  <a:pt x="412" y="0"/>
                </a:cubicBezTo>
                <a:cubicBezTo>
                  <a:pt x="412" y="11"/>
                  <a:pt x="412" y="11"/>
                  <a:pt x="412" y="11"/>
                </a:cubicBezTo>
                <a:cubicBezTo>
                  <a:pt x="118" y="11"/>
                  <a:pt x="118" y="11"/>
                  <a:pt x="118" y="11"/>
                </a:cubicBezTo>
                <a:cubicBezTo>
                  <a:pt x="53" y="11"/>
                  <a:pt x="0" y="64"/>
                  <a:pt x="0" y="129"/>
                </a:cubicBezTo>
                <a:cubicBezTo>
                  <a:pt x="0" y="191"/>
                  <a:pt x="0" y="191"/>
                  <a:pt x="0" y="191"/>
                </a:cubicBezTo>
                <a:cubicBezTo>
                  <a:pt x="0" y="126"/>
                  <a:pt x="53" y="73"/>
                  <a:pt x="118" y="73"/>
                </a:cubicBezTo>
                <a:cubicBezTo>
                  <a:pt x="412" y="73"/>
                  <a:pt x="412" y="73"/>
                  <a:pt x="412" y="73"/>
                </a:cubicBezTo>
                <a:cubicBezTo>
                  <a:pt x="412" y="84"/>
                  <a:pt x="412" y="84"/>
                  <a:pt x="412" y="84"/>
                </a:cubicBezTo>
                <a:lnTo>
                  <a:pt x="485" y="42"/>
                </a:lnTo>
                <a:close/>
              </a:path>
            </a:pathLst>
          </a:custGeom>
          <a:solidFill>
            <a:schemeClr val="accent4"/>
          </a:solidFill>
          <a:ln>
            <a:noFill/>
          </a:ln>
        </p:spPr>
        <p:txBody>
          <a:bodyPr vert="horz" wrap="square" lIns="91440" tIns="45720" rIns="91440" bIns="45720" numCol="1" anchor="t" anchorCtr="0" compatLnSpc="1"/>
          <a:lstStyle/>
          <a:p>
            <a:endParaRPr lang="en-US" sz="2000"/>
          </a:p>
        </p:txBody>
      </p:sp>
      <p:grpSp>
        <p:nvGrpSpPr>
          <p:cNvPr id="6" name="Group 15"/>
          <p:cNvGrpSpPr/>
          <p:nvPr/>
        </p:nvGrpSpPr>
        <p:grpSpPr>
          <a:xfrm>
            <a:off x="6667384" y="4110228"/>
            <a:ext cx="477837" cy="398463"/>
            <a:chOff x="10987088" y="1993900"/>
            <a:chExt cx="477837" cy="398463"/>
          </a:xfrm>
          <a:solidFill>
            <a:schemeClr val="accent3"/>
          </a:solidFill>
        </p:grpSpPr>
        <p:sp>
          <p:nvSpPr>
            <p:cNvPr id="7" name="Freeform 107"/>
            <p:cNvSpPr/>
            <p:nvPr/>
          </p:nvSpPr>
          <p:spPr bwMode="auto">
            <a:xfrm>
              <a:off x="10987088" y="1993900"/>
              <a:ext cx="396875" cy="398463"/>
            </a:xfrm>
            <a:custGeom>
              <a:avLst/>
              <a:gdLst>
                <a:gd name="T0" fmla="*/ 0 w 2745"/>
                <a:gd name="T1" fmla="*/ 0 h 2770"/>
                <a:gd name="T2" fmla="*/ 371 w 2745"/>
                <a:gd name="T3" fmla="*/ 0 h 2770"/>
                <a:gd name="T4" fmla="*/ 371 w 2745"/>
                <a:gd name="T5" fmla="*/ 2398 h 2770"/>
                <a:gd name="T6" fmla="*/ 2745 w 2745"/>
                <a:gd name="T7" fmla="*/ 2398 h 2770"/>
                <a:gd name="T8" fmla="*/ 2745 w 2745"/>
                <a:gd name="T9" fmla="*/ 2770 h 2770"/>
                <a:gd name="T10" fmla="*/ 0 w 2745"/>
                <a:gd name="T11" fmla="*/ 2770 h 2770"/>
                <a:gd name="T12" fmla="*/ 0 w 2745"/>
                <a:gd name="T13" fmla="*/ 0 h 2770"/>
              </a:gdLst>
              <a:ahLst/>
              <a:cxnLst>
                <a:cxn ang="0">
                  <a:pos x="T0" y="T1"/>
                </a:cxn>
                <a:cxn ang="0">
                  <a:pos x="T2" y="T3"/>
                </a:cxn>
                <a:cxn ang="0">
                  <a:pos x="T4" y="T5"/>
                </a:cxn>
                <a:cxn ang="0">
                  <a:pos x="T6" y="T7"/>
                </a:cxn>
                <a:cxn ang="0">
                  <a:pos x="T8" y="T9"/>
                </a:cxn>
                <a:cxn ang="0">
                  <a:pos x="T10" y="T11"/>
                </a:cxn>
                <a:cxn ang="0">
                  <a:pos x="T12" y="T13"/>
                </a:cxn>
              </a:cxnLst>
              <a:rect l="0" t="0" r="r" b="b"/>
              <a:pathLst>
                <a:path w="2745" h="2770">
                  <a:moveTo>
                    <a:pt x="0" y="0"/>
                  </a:moveTo>
                  <a:lnTo>
                    <a:pt x="371" y="0"/>
                  </a:lnTo>
                  <a:lnTo>
                    <a:pt x="371" y="2398"/>
                  </a:lnTo>
                  <a:lnTo>
                    <a:pt x="2745" y="2398"/>
                  </a:lnTo>
                  <a:lnTo>
                    <a:pt x="2745" y="2770"/>
                  </a:lnTo>
                  <a:lnTo>
                    <a:pt x="0" y="2770"/>
                  </a:lnTo>
                  <a:lnTo>
                    <a:pt x="0" y="0"/>
                  </a:lnTo>
                  <a:close/>
                </a:path>
              </a:pathLst>
            </a:custGeom>
            <a:grpFill/>
            <a:ln w="0">
              <a:noFill/>
              <a:prstDash val="solid"/>
              <a:round/>
            </a:ln>
          </p:spPr>
          <p:txBody>
            <a:bodyPr vert="horz" wrap="square" lIns="91440" tIns="45720" rIns="91440" bIns="45720" numCol="1" anchor="t" anchorCtr="0" compatLnSpc="1"/>
            <a:lstStyle/>
            <a:p>
              <a:endParaRPr lang="en-US" sz="2000"/>
            </a:p>
          </p:txBody>
        </p:sp>
        <p:sp>
          <p:nvSpPr>
            <p:cNvPr id="8" name="Freeform 108"/>
            <p:cNvSpPr/>
            <p:nvPr/>
          </p:nvSpPr>
          <p:spPr bwMode="auto">
            <a:xfrm>
              <a:off x="11066463" y="2047875"/>
              <a:ext cx="398462" cy="249238"/>
            </a:xfrm>
            <a:custGeom>
              <a:avLst/>
              <a:gdLst>
                <a:gd name="T0" fmla="*/ 2761 w 2761"/>
                <a:gd name="T1" fmla="*/ 0 h 1725"/>
                <a:gd name="T2" fmla="*/ 2559 w 2761"/>
                <a:gd name="T3" fmla="*/ 1146 h 1725"/>
                <a:gd name="T4" fmla="*/ 2274 w 2761"/>
                <a:gd name="T5" fmla="*/ 861 h 1725"/>
                <a:gd name="T6" fmla="*/ 1411 w 2761"/>
                <a:gd name="T7" fmla="*/ 1725 h 1725"/>
                <a:gd name="T8" fmla="*/ 864 w 2761"/>
                <a:gd name="T9" fmla="*/ 1177 h 1725"/>
                <a:gd name="T10" fmla="*/ 349 w 2761"/>
                <a:gd name="T11" fmla="*/ 1693 h 1725"/>
                <a:gd name="T12" fmla="*/ 0 w 2761"/>
                <a:gd name="T13" fmla="*/ 1341 h 1725"/>
                <a:gd name="T14" fmla="*/ 864 w 2761"/>
                <a:gd name="T15" fmla="*/ 476 h 1725"/>
                <a:gd name="T16" fmla="*/ 1411 w 2761"/>
                <a:gd name="T17" fmla="*/ 1025 h 1725"/>
                <a:gd name="T18" fmla="*/ 1924 w 2761"/>
                <a:gd name="T19" fmla="*/ 509 h 1725"/>
                <a:gd name="T20" fmla="*/ 1618 w 2761"/>
                <a:gd name="T21" fmla="*/ 202 h 1725"/>
                <a:gd name="T22" fmla="*/ 2761 w 2761"/>
                <a:gd name="T23"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1" h="1725">
                  <a:moveTo>
                    <a:pt x="2761" y="0"/>
                  </a:moveTo>
                  <a:lnTo>
                    <a:pt x="2559" y="1146"/>
                  </a:lnTo>
                  <a:lnTo>
                    <a:pt x="2274" y="861"/>
                  </a:lnTo>
                  <a:lnTo>
                    <a:pt x="1411" y="1725"/>
                  </a:lnTo>
                  <a:lnTo>
                    <a:pt x="864" y="1177"/>
                  </a:lnTo>
                  <a:lnTo>
                    <a:pt x="349" y="1693"/>
                  </a:lnTo>
                  <a:lnTo>
                    <a:pt x="0" y="1341"/>
                  </a:lnTo>
                  <a:lnTo>
                    <a:pt x="864" y="476"/>
                  </a:lnTo>
                  <a:lnTo>
                    <a:pt x="1411" y="1025"/>
                  </a:lnTo>
                  <a:lnTo>
                    <a:pt x="1924" y="509"/>
                  </a:lnTo>
                  <a:lnTo>
                    <a:pt x="1618" y="202"/>
                  </a:lnTo>
                  <a:lnTo>
                    <a:pt x="2761" y="0"/>
                  </a:lnTo>
                  <a:close/>
                </a:path>
              </a:pathLst>
            </a:custGeom>
            <a:grpFill/>
            <a:ln w="0">
              <a:noFill/>
              <a:prstDash val="solid"/>
              <a:round/>
            </a:ln>
          </p:spPr>
          <p:txBody>
            <a:bodyPr vert="horz" wrap="square" lIns="91440" tIns="45720" rIns="91440" bIns="45720" numCol="1" anchor="t" anchorCtr="0" compatLnSpc="1"/>
            <a:lstStyle/>
            <a:p>
              <a:endParaRPr lang="en-US" sz="2000"/>
            </a:p>
          </p:txBody>
        </p:sp>
      </p:grpSp>
      <p:grpSp>
        <p:nvGrpSpPr>
          <p:cNvPr id="9" name="Group 23"/>
          <p:cNvGrpSpPr/>
          <p:nvPr/>
        </p:nvGrpSpPr>
        <p:grpSpPr>
          <a:xfrm>
            <a:off x="5043715" y="3078627"/>
            <a:ext cx="463550" cy="407988"/>
            <a:chOff x="10059988" y="2759075"/>
            <a:chExt cx="463550" cy="407988"/>
          </a:xfrm>
          <a:solidFill>
            <a:schemeClr val="accent2"/>
          </a:solidFill>
        </p:grpSpPr>
        <p:sp>
          <p:nvSpPr>
            <p:cNvPr id="10" name="Freeform 182"/>
            <p:cNvSpPr/>
            <p:nvPr/>
          </p:nvSpPr>
          <p:spPr bwMode="auto">
            <a:xfrm>
              <a:off x="10059988" y="2759075"/>
              <a:ext cx="463550" cy="168275"/>
            </a:xfrm>
            <a:custGeom>
              <a:avLst/>
              <a:gdLst>
                <a:gd name="T0" fmla="*/ 1606 w 3212"/>
                <a:gd name="T1" fmla="*/ 0 h 1164"/>
                <a:gd name="T2" fmla="*/ 1815 w 3212"/>
                <a:gd name="T3" fmla="*/ 5 h 1164"/>
                <a:gd name="T4" fmla="*/ 2016 w 3212"/>
                <a:gd name="T5" fmla="*/ 19 h 1164"/>
                <a:gd name="T6" fmla="*/ 2208 w 3212"/>
                <a:gd name="T7" fmla="*/ 43 h 1164"/>
                <a:gd name="T8" fmla="*/ 2388 w 3212"/>
                <a:gd name="T9" fmla="*/ 74 h 1164"/>
                <a:gd name="T10" fmla="*/ 2554 w 3212"/>
                <a:gd name="T11" fmla="*/ 112 h 1164"/>
                <a:gd name="T12" fmla="*/ 2706 w 3212"/>
                <a:gd name="T13" fmla="*/ 158 h 1164"/>
                <a:gd name="T14" fmla="*/ 2841 w 3212"/>
                <a:gd name="T15" fmla="*/ 210 h 1164"/>
                <a:gd name="T16" fmla="*/ 2958 w 3212"/>
                <a:gd name="T17" fmla="*/ 268 h 1164"/>
                <a:gd name="T18" fmla="*/ 3055 w 3212"/>
                <a:gd name="T19" fmla="*/ 331 h 1164"/>
                <a:gd name="T20" fmla="*/ 3130 w 3212"/>
                <a:gd name="T21" fmla="*/ 398 h 1164"/>
                <a:gd name="T22" fmla="*/ 3182 w 3212"/>
                <a:gd name="T23" fmla="*/ 469 h 1164"/>
                <a:gd name="T24" fmla="*/ 3209 w 3212"/>
                <a:gd name="T25" fmla="*/ 544 h 1164"/>
                <a:gd name="T26" fmla="*/ 3209 w 3212"/>
                <a:gd name="T27" fmla="*/ 620 h 1164"/>
                <a:gd name="T28" fmla="*/ 3182 w 3212"/>
                <a:gd name="T29" fmla="*/ 695 h 1164"/>
                <a:gd name="T30" fmla="*/ 3130 w 3212"/>
                <a:gd name="T31" fmla="*/ 766 h 1164"/>
                <a:gd name="T32" fmla="*/ 3055 w 3212"/>
                <a:gd name="T33" fmla="*/ 833 h 1164"/>
                <a:gd name="T34" fmla="*/ 2958 w 3212"/>
                <a:gd name="T35" fmla="*/ 896 h 1164"/>
                <a:gd name="T36" fmla="*/ 2841 w 3212"/>
                <a:gd name="T37" fmla="*/ 954 h 1164"/>
                <a:gd name="T38" fmla="*/ 2706 w 3212"/>
                <a:gd name="T39" fmla="*/ 1006 h 1164"/>
                <a:gd name="T40" fmla="*/ 2554 w 3212"/>
                <a:gd name="T41" fmla="*/ 1052 h 1164"/>
                <a:gd name="T42" fmla="*/ 2388 w 3212"/>
                <a:gd name="T43" fmla="*/ 1090 h 1164"/>
                <a:gd name="T44" fmla="*/ 2208 w 3212"/>
                <a:gd name="T45" fmla="*/ 1122 h 1164"/>
                <a:gd name="T46" fmla="*/ 2016 w 3212"/>
                <a:gd name="T47" fmla="*/ 1145 h 1164"/>
                <a:gd name="T48" fmla="*/ 1815 w 3212"/>
                <a:gd name="T49" fmla="*/ 1159 h 1164"/>
                <a:gd name="T50" fmla="*/ 1606 w 3212"/>
                <a:gd name="T51" fmla="*/ 1164 h 1164"/>
                <a:gd name="T52" fmla="*/ 1397 w 3212"/>
                <a:gd name="T53" fmla="*/ 1159 h 1164"/>
                <a:gd name="T54" fmla="*/ 1195 w 3212"/>
                <a:gd name="T55" fmla="*/ 1145 h 1164"/>
                <a:gd name="T56" fmla="*/ 1004 w 3212"/>
                <a:gd name="T57" fmla="*/ 1122 h 1164"/>
                <a:gd name="T58" fmla="*/ 824 w 3212"/>
                <a:gd name="T59" fmla="*/ 1090 h 1164"/>
                <a:gd name="T60" fmla="*/ 658 w 3212"/>
                <a:gd name="T61" fmla="*/ 1052 h 1164"/>
                <a:gd name="T62" fmla="*/ 506 w 3212"/>
                <a:gd name="T63" fmla="*/ 1006 h 1164"/>
                <a:gd name="T64" fmla="*/ 371 w 3212"/>
                <a:gd name="T65" fmla="*/ 954 h 1164"/>
                <a:gd name="T66" fmla="*/ 254 w 3212"/>
                <a:gd name="T67" fmla="*/ 896 h 1164"/>
                <a:gd name="T68" fmla="*/ 157 w 3212"/>
                <a:gd name="T69" fmla="*/ 833 h 1164"/>
                <a:gd name="T70" fmla="*/ 82 w 3212"/>
                <a:gd name="T71" fmla="*/ 766 h 1164"/>
                <a:gd name="T72" fmla="*/ 30 w 3212"/>
                <a:gd name="T73" fmla="*/ 695 h 1164"/>
                <a:gd name="T74" fmla="*/ 3 w 3212"/>
                <a:gd name="T75" fmla="*/ 620 h 1164"/>
                <a:gd name="T76" fmla="*/ 3 w 3212"/>
                <a:gd name="T77" fmla="*/ 544 h 1164"/>
                <a:gd name="T78" fmla="*/ 30 w 3212"/>
                <a:gd name="T79" fmla="*/ 469 h 1164"/>
                <a:gd name="T80" fmla="*/ 82 w 3212"/>
                <a:gd name="T81" fmla="*/ 398 h 1164"/>
                <a:gd name="T82" fmla="*/ 157 w 3212"/>
                <a:gd name="T83" fmla="*/ 331 h 1164"/>
                <a:gd name="T84" fmla="*/ 254 w 3212"/>
                <a:gd name="T85" fmla="*/ 268 h 1164"/>
                <a:gd name="T86" fmla="*/ 371 w 3212"/>
                <a:gd name="T87" fmla="*/ 210 h 1164"/>
                <a:gd name="T88" fmla="*/ 506 w 3212"/>
                <a:gd name="T89" fmla="*/ 158 h 1164"/>
                <a:gd name="T90" fmla="*/ 658 w 3212"/>
                <a:gd name="T91" fmla="*/ 112 h 1164"/>
                <a:gd name="T92" fmla="*/ 824 w 3212"/>
                <a:gd name="T93" fmla="*/ 74 h 1164"/>
                <a:gd name="T94" fmla="*/ 1004 w 3212"/>
                <a:gd name="T95" fmla="*/ 43 h 1164"/>
                <a:gd name="T96" fmla="*/ 1195 w 3212"/>
                <a:gd name="T97" fmla="*/ 19 h 1164"/>
                <a:gd name="T98" fmla="*/ 1397 w 3212"/>
                <a:gd name="T99" fmla="*/ 5 h 1164"/>
                <a:gd name="T100" fmla="*/ 1606 w 3212"/>
                <a:gd name="T101" fmla="*/ 0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12" h="1164">
                  <a:moveTo>
                    <a:pt x="1606" y="0"/>
                  </a:moveTo>
                  <a:lnTo>
                    <a:pt x="1606" y="0"/>
                  </a:lnTo>
                  <a:lnTo>
                    <a:pt x="1712" y="2"/>
                  </a:lnTo>
                  <a:lnTo>
                    <a:pt x="1815" y="5"/>
                  </a:lnTo>
                  <a:lnTo>
                    <a:pt x="1917" y="11"/>
                  </a:lnTo>
                  <a:lnTo>
                    <a:pt x="2016" y="19"/>
                  </a:lnTo>
                  <a:lnTo>
                    <a:pt x="2114" y="30"/>
                  </a:lnTo>
                  <a:lnTo>
                    <a:pt x="2208" y="43"/>
                  </a:lnTo>
                  <a:lnTo>
                    <a:pt x="2299" y="57"/>
                  </a:lnTo>
                  <a:lnTo>
                    <a:pt x="2388" y="74"/>
                  </a:lnTo>
                  <a:lnTo>
                    <a:pt x="2472" y="92"/>
                  </a:lnTo>
                  <a:lnTo>
                    <a:pt x="2554" y="112"/>
                  </a:lnTo>
                  <a:lnTo>
                    <a:pt x="2632" y="135"/>
                  </a:lnTo>
                  <a:lnTo>
                    <a:pt x="2706" y="158"/>
                  </a:lnTo>
                  <a:lnTo>
                    <a:pt x="2775" y="183"/>
                  </a:lnTo>
                  <a:lnTo>
                    <a:pt x="2841" y="210"/>
                  </a:lnTo>
                  <a:lnTo>
                    <a:pt x="2902" y="238"/>
                  </a:lnTo>
                  <a:lnTo>
                    <a:pt x="2958" y="268"/>
                  </a:lnTo>
                  <a:lnTo>
                    <a:pt x="3009" y="299"/>
                  </a:lnTo>
                  <a:lnTo>
                    <a:pt x="3055" y="331"/>
                  </a:lnTo>
                  <a:lnTo>
                    <a:pt x="3096" y="364"/>
                  </a:lnTo>
                  <a:lnTo>
                    <a:pt x="3130" y="398"/>
                  </a:lnTo>
                  <a:lnTo>
                    <a:pt x="3159" y="433"/>
                  </a:lnTo>
                  <a:lnTo>
                    <a:pt x="3182" y="469"/>
                  </a:lnTo>
                  <a:lnTo>
                    <a:pt x="3199" y="506"/>
                  </a:lnTo>
                  <a:lnTo>
                    <a:pt x="3209" y="544"/>
                  </a:lnTo>
                  <a:lnTo>
                    <a:pt x="3212" y="582"/>
                  </a:lnTo>
                  <a:lnTo>
                    <a:pt x="3209" y="620"/>
                  </a:lnTo>
                  <a:lnTo>
                    <a:pt x="3199" y="658"/>
                  </a:lnTo>
                  <a:lnTo>
                    <a:pt x="3182" y="695"/>
                  </a:lnTo>
                  <a:lnTo>
                    <a:pt x="3159" y="731"/>
                  </a:lnTo>
                  <a:lnTo>
                    <a:pt x="3130" y="766"/>
                  </a:lnTo>
                  <a:lnTo>
                    <a:pt x="3096" y="800"/>
                  </a:lnTo>
                  <a:lnTo>
                    <a:pt x="3055" y="833"/>
                  </a:lnTo>
                  <a:lnTo>
                    <a:pt x="3009" y="865"/>
                  </a:lnTo>
                  <a:lnTo>
                    <a:pt x="2958" y="896"/>
                  </a:lnTo>
                  <a:lnTo>
                    <a:pt x="2902" y="926"/>
                  </a:lnTo>
                  <a:lnTo>
                    <a:pt x="2841" y="954"/>
                  </a:lnTo>
                  <a:lnTo>
                    <a:pt x="2775" y="981"/>
                  </a:lnTo>
                  <a:lnTo>
                    <a:pt x="2706" y="1006"/>
                  </a:lnTo>
                  <a:lnTo>
                    <a:pt x="2632" y="1030"/>
                  </a:lnTo>
                  <a:lnTo>
                    <a:pt x="2554" y="1052"/>
                  </a:lnTo>
                  <a:lnTo>
                    <a:pt x="2472" y="1072"/>
                  </a:lnTo>
                  <a:lnTo>
                    <a:pt x="2388" y="1090"/>
                  </a:lnTo>
                  <a:lnTo>
                    <a:pt x="2299" y="1107"/>
                  </a:lnTo>
                  <a:lnTo>
                    <a:pt x="2208" y="1122"/>
                  </a:lnTo>
                  <a:lnTo>
                    <a:pt x="2114" y="1134"/>
                  </a:lnTo>
                  <a:lnTo>
                    <a:pt x="2016" y="1145"/>
                  </a:lnTo>
                  <a:lnTo>
                    <a:pt x="1917" y="1153"/>
                  </a:lnTo>
                  <a:lnTo>
                    <a:pt x="1815" y="1159"/>
                  </a:lnTo>
                  <a:lnTo>
                    <a:pt x="1712" y="1163"/>
                  </a:lnTo>
                  <a:lnTo>
                    <a:pt x="1606" y="1164"/>
                  </a:lnTo>
                  <a:lnTo>
                    <a:pt x="1500" y="1163"/>
                  </a:lnTo>
                  <a:lnTo>
                    <a:pt x="1397" y="1159"/>
                  </a:lnTo>
                  <a:lnTo>
                    <a:pt x="1295" y="1153"/>
                  </a:lnTo>
                  <a:lnTo>
                    <a:pt x="1195" y="1145"/>
                  </a:lnTo>
                  <a:lnTo>
                    <a:pt x="1098" y="1134"/>
                  </a:lnTo>
                  <a:lnTo>
                    <a:pt x="1004" y="1122"/>
                  </a:lnTo>
                  <a:lnTo>
                    <a:pt x="912" y="1107"/>
                  </a:lnTo>
                  <a:lnTo>
                    <a:pt x="824" y="1090"/>
                  </a:lnTo>
                  <a:lnTo>
                    <a:pt x="739" y="1072"/>
                  </a:lnTo>
                  <a:lnTo>
                    <a:pt x="658" y="1052"/>
                  </a:lnTo>
                  <a:lnTo>
                    <a:pt x="580" y="1030"/>
                  </a:lnTo>
                  <a:lnTo>
                    <a:pt x="506" y="1006"/>
                  </a:lnTo>
                  <a:lnTo>
                    <a:pt x="436" y="981"/>
                  </a:lnTo>
                  <a:lnTo>
                    <a:pt x="371" y="954"/>
                  </a:lnTo>
                  <a:lnTo>
                    <a:pt x="310" y="926"/>
                  </a:lnTo>
                  <a:lnTo>
                    <a:pt x="254" y="896"/>
                  </a:lnTo>
                  <a:lnTo>
                    <a:pt x="203" y="865"/>
                  </a:lnTo>
                  <a:lnTo>
                    <a:pt x="157" y="833"/>
                  </a:lnTo>
                  <a:lnTo>
                    <a:pt x="116" y="800"/>
                  </a:lnTo>
                  <a:lnTo>
                    <a:pt x="82" y="766"/>
                  </a:lnTo>
                  <a:lnTo>
                    <a:pt x="53" y="731"/>
                  </a:lnTo>
                  <a:lnTo>
                    <a:pt x="30" y="695"/>
                  </a:lnTo>
                  <a:lnTo>
                    <a:pt x="13" y="658"/>
                  </a:lnTo>
                  <a:lnTo>
                    <a:pt x="3" y="620"/>
                  </a:lnTo>
                  <a:lnTo>
                    <a:pt x="0" y="582"/>
                  </a:lnTo>
                  <a:lnTo>
                    <a:pt x="3" y="544"/>
                  </a:lnTo>
                  <a:lnTo>
                    <a:pt x="13" y="506"/>
                  </a:lnTo>
                  <a:lnTo>
                    <a:pt x="30" y="469"/>
                  </a:lnTo>
                  <a:lnTo>
                    <a:pt x="53" y="433"/>
                  </a:lnTo>
                  <a:lnTo>
                    <a:pt x="82" y="398"/>
                  </a:lnTo>
                  <a:lnTo>
                    <a:pt x="116" y="364"/>
                  </a:lnTo>
                  <a:lnTo>
                    <a:pt x="157" y="331"/>
                  </a:lnTo>
                  <a:lnTo>
                    <a:pt x="203" y="299"/>
                  </a:lnTo>
                  <a:lnTo>
                    <a:pt x="254" y="268"/>
                  </a:lnTo>
                  <a:lnTo>
                    <a:pt x="310" y="238"/>
                  </a:lnTo>
                  <a:lnTo>
                    <a:pt x="371" y="210"/>
                  </a:lnTo>
                  <a:lnTo>
                    <a:pt x="436" y="183"/>
                  </a:lnTo>
                  <a:lnTo>
                    <a:pt x="506" y="158"/>
                  </a:lnTo>
                  <a:lnTo>
                    <a:pt x="580" y="135"/>
                  </a:lnTo>
                  <a:lnTo>
                    <a:pt x="658" y="112"/>
                  </a:lnTo>
                  <a:lnTo>
                    <a:pt x="739" y="92"/>
                  </a:lnTo>
                  <a:lnTo>
                    <a:pt x="824" y="74"/>
                  </a:lnTo>
                  <a:lnTo>
                    <a:pt x="912" y="57"/>
                  </a:lnTo>
                  <a:lnTo>
                    <a:pt x="1004" y="43"/>
                  </a:lnTo>
                  <a:lnTo>
                    <a:pt x="1098" y="30"/>
                  </a:lnTo>
                  <a:lnTo>
                    <a:pt x="1195" y="19"/>
                  </a:lnTo>
                  <a:lnTo>
                    <a:pt x="1295" y="11"/>
                  </a:lnTo>
                  <a:lnTo>
                    <a:pt x="1397" y="5"/>
                  </a:lnTo>
                  <a:lnTo>
                    <a:pt x="1500" y="2"/>
                  </a:lnTo>
                  <a:lnTo>
                    <a:pt x="1606" y="0"/>
                  </a:lnTo>
                  <a:close/>
                </a:path>
              </a:pathLst>
            </a:custGeom>
            <a:grpFill/>
            <a:ln w="0">
              <a:noFill/>
              <a:prstDash val="solid"/>
              <a:round/>
            </a:ln>
          </p:spPr>
          <p:txBody>
            <a:bodyPr vert="horz" wrap="square" lIns="91440" tIns="45720" rIns="91440" bIns="45720" numCol="1" anchor="t" anchorCtr="0" compatLnSpc="1"/>
            <a:lstStyle/>
            <a:p>
              <a:endParaRPr lang="en-US" sz="2000"/>
            </a:p>
          </p:txBody>
        </p:sp>
        <p:sp>
          <p:nvSpPr>
            <p:cNvPr id="11" name="Freeform 183"/>
            <p:cNvSpPr/>
            <p:nvPr/>
          </p:nvSpPr>
          <p:spPr bwMode="auto">
            <a:xfrm>
              <a:off x="10059988" y="2917825"/>
              <a:ext cx="463550" cy="93663"/>
            </a:xfrm>
            <a:custGeom>
              <a:avLst/>
              <a:gdLst>
                <a:gd name="T0" fmla="*/ 87 w 3212"/>
                <a:gd name="T1" fmla="*/ 40 h 648"/>
                <a:gd name="T2" fmla="*/ 256 w 3212"/>
                <a:gd name="T3" fmla="*/ 114 h 648"/>
                <a:gd name="T4" fmla="*/ 442 w 3212"/>
                <a:gd name="T5" fmla="*/ 179 h 648"/>
                <a:gd name="T6" fmla="*/ 647 w 3212"/>
                <a:gd name="T7" fmla="*/ 233 h 648"/>
                <a:gd name="T8" fmla="*/ 869 w 3212"/>
                <a:gd name="T9" fmla="*/ 277 h 648"/>
                <a:gd name="T10" fmla="*/ 1103 w 3212"/>
                <a:gd name="T11" fmla="*/ 310 h 648"/>
                <a:gd name="T12" fmla="*/ 1349 w 3212"/>
                <a:gd name="T13" fmla="*/ 330 h 648"/>
                <a:gd name="T14" fmla="*/ 1606 w 3212"/>
                <a:gd name="T15" fmla="*/ 338 h 648"/>
                <a:gd name="T16" fmla="*/ 1862 w 3212"/>
                <a:gd name="T17" fmla="*/ 330 h 648"/>
                <a:gd name="T18" fmla="*/ 2109 w 3212"/>
                <a:gd name="T19" fmla="*/ 310 h 648"/>
                <a:gd name="T20" fmla="*/ 2343 w 3212"/>
                <a:gd name="T21" fmla="*/ 277 h 648"/>
                <a:gd name="T22" fmla="*/ 2564 w 3212"/>
                <a:gd name="T23" fmla="*/ 233 h 648"/>
                <a:gd name="T24" fmla="*/ 2769 w 3212"/>
                <a:gd name="T25" fmla="*/ 179 h 648"/>
                <a:gd name="T26" fmla="*/ 2957 w 3212"/>
                <a:gd name="T27" fmla="*/ 114 h 648"/>
                <a:gd name="T28" fmla="*/ 3125 w 3212"/>
                <a:gd name="T29" fmla="*/ 40 h 648"/>
                <a:gd name="T30" fmla="*/ 3209 w 3212"/>
                <a:gd name="T31" fmla="*/ 33 h 648"/>
                <a:gd name="T32" fmla="*/ 3209 w 3212"/>
                <a:gd name="T33" fmla="*/ 104 h 648"/>
                <a:gd name="T34" fmla="*/ 3182 w 3212"/>
                <a:gd name="T35" fmla="*/ 179 h 648"/>
                <a:gd name="T36" fmla="*/ 3130 w 3212"/>
                <a:gd name="T37" fmla="*/ 250 h 648"/>
                <a:gd name="T38" fmla="*/ 3055 w 3212"/>
                <a:gd name="T39" fmla="*/ 317 h 648"/>
                <a:gd name="T40" fmla="*/ 2958 w 3212"/>
                <a:gd name="T41" fmla="*/ 381 h 648"/>
                <a:gd name="T42" fmla="*/ 2841 w 3212"/>
                <a:gd name="T43" fmla="*/ 439 h 648"/>
                <a:gd name="T44" fmla="*/ 2706 w 3212"/>
                <a:gd name="T45" fmla="*/ 491 h 648"/>
                <a:gd name="T46" fmla="*/ 2554 w 3212"/>
                <a:gd name="T47" fmla="*/ 536 h 648"/>
                <a:gd name="T48" fmla="*/ 2388 w 3212"/>
                <a:gd name="T49" fmla="*/ 575 h 648"/>
                <a:gd name="T50" fmla="*/ 2208 w 3212"/>
                <a:gd name="T51" fmla="*/ 606 h 648"/>
                <a:gd name="T52" fmla="*/ 2016 w 3212"/>
                <a:gd name="T53" fmla="*/ 629 h 648"/>
                <a:gd name="T54" fmla="*/ 1815 w 3212"/>
                <a:gd name="T55" fmla="*/ 644 h 648"/>
                <a:gd name="T56" fmla="*/ 1606 w 3212"/>
                <a:gd name="T57" fmla="*/ 648 h 648"/>
                <a:gd name="T58" fmla="*/ 1397 w 3212"/>
                <a:gd name="T59" fmla="*/ 644 h 648"/>
                <a:gd name="T60" fmla="*/ 1195 w 3212"/>
                <a:gd name="T61" fmla="*/ 629 h 648"/>
                <a:gd name="T62" fmla="*/ 1004 w 3212"/>
                <a:gd name="T63" fmla="*/ 606 h 648"/>
                <a:gd name="T64" fmla="*/ 824 w 3212"/>
                <a:gd name="T65" fmla="*/ 575 h 648"/>
                <a:gd name="T66" fmla="*/ 658 w 3212"/>
                <a:gd name="T67" fmla="*/ 536 h 648"/>
                <a:gd name="T68" fmla="*/ 506 w 3212"/>
                <a:gd name="T69" fmla="*/ 491 h 648"/>
                <a:gd name="T70" fmla="*/ 371 w 3212"/>
                <a:gd name="T71" fmla="*/ 439 h 648"/>
                <a:gd name="T72" fmla="*/ 254 w 3212"/>
                <a:gd name="T73" fmla="*/ 381 h 648"/>
                <a:gd name="T74" fmla="*/ 157 w 3212"/>
                <a:gd name="T75" fmla="*/ 317 h 648"/>
                <a:gd name="T76" fmla="*/ 82 w 3212"/>
                <a:gd name="T77" fmla="*/ 250 h 648"/>
                <a:gd name="T78" fmla="*/ 30 w 3212"/>
                <a:gd name="T79" fmla="*/ 179 h 648"/>
                <a:gd name="T80" fmla="*/ 3 w 3212"/>
                <a:gd name="T81" fmla="*/ 104 h 648"/>
                <a:gd name="T82" fmla="*/ 3 w 3212"/>
                <a:gd name="T83" fmla="*/ 33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8">
                  <a:moveTo>
                    <a:pt x="11" y="0"/>
                  </a:moveTo>
                  <a:lnTo>
                    <a:pt x="87" y="40"/>
                  </a:lnTo>
                  <a:lnTo>
                    <a:pt x="169" y="78"/>
                  </a:lnTo>
                  <a:lnTo>
                    <a:pt x="256" y="114"/>
                  </a:lnTo>
                  <a:lnTo>
                    <a:pt x="346" y="147"/>
                  </a:lnTo>
                  <a:lnTo>
                    <a:pt x="442" y="179"/>
                  </a:lnTo>
                  <a:lnTo>
                    <a:pt x="543" y="207"/>
                  </a:lnTo>
                  <a:lnTo>
                    <a:pt x="647" y="233"/>
                  </a:lnTo>
                  <a:lnTo>
                    <a:pt x="756" y="257"/>
                  </a:lnTo>
                  <a:lnTo>
                    <a:pt x="869" y="277"/>
                  </a:lnTo>
                  <a:lnTo>
                    <a:pt x="985" y="295"/>
                  </a:lnTo>
                  <a:lnTo>
                    <a:pt x="1103" y="310"/>
                  </a:lnTo>
                  <a:lnTo>
                    <a:pt x="1225" y="322"/>
                  </a:lnTo>
                  <a:lnTo>
                    <a:pt x="1349" y="330"/>
                  </a:lnTo>
                  <a:lnTo>
                    <a:pt x="1477" y="336"/>
                  </a:lnTo>
                  <a:lnTo>
                    <a:pt x="1606" y="338"/>
                  </a:lnTo>
                  <a:lnTo>
                    <a:pt x="1735" y="336"/>
                  </a:lnTo>
                  <a:lnTo>
                    <a:pt x="1862" y="330"/>
                  </a:lnTo>
                  <a:lnTo>
                    <a:pt x="1987" y="322"/>
                  </a:lnTo>
                  <a:lnTo>
                    <a:pt x="2109" y="310"/>
                  </a:lnTo>
                  <a:lnTo>
                    <a:pt x="2228" y="295"/>
                  </a:lnTo>
                  <a:lnTo>
                    <a:pt x="2343" y="277"/>
                  </a:lnTo>
                  <a:lnTo>
                    <a:pt x="2455" y="257"/>
                  </a:lnTo>
                  <a:lnTo>
                    <a:pt x="2564" y="233"/>
                  </a:lnTo>
                  <a:lnTo>
                    <a:pt x="2669" y="207"/>
                  </a:lnTo>
                  <a:lnTo>
                    <a:pt x="2769" y="179"/>
                  </a:lnTo>
                  <a:lnTo>
                    <a:pt x="2865" y="147"/>
                  </a:lnTo>
                  <a:lnTo>
                    <a:pt x="2957" y="114"/>
                  </a:lnTo>
                  <a:lnTo>
                    <a:pt x="3044" y="78"/>
                  </a:lnTo>
                  <a:lnTo>
                    <a:pt x="3125" y="40"/>
                  </a:lnTo>
                  <a:lnTo>
                    <a:pt x="3202" y="0"/>
                  </a:lnTo>
                  <a:lnTo>
                    <a:pt x="3209" y="33"/>
                  </a:lnTo>
                  <a:lnTo>
                    <a:pt x="3212" y="66"/>
                  </a:lnTo>
                  <a:lnTo>
                    <a:pt x="3209" y="104"/>
                  </a:lnTo>
                  <a:lnTo>
                    <a:pt x="3199" y="142"/>
                  </a:lnTo>
                  <a:lnTo>
                    <a:pt x="3182" y="179"/>
                  </a:lnTo>
                  <a:lnTo>
                    <a:pt x="3159" y="215"/>
                  </a:lnTo>
                  <a:lnTo>
                    <a:pt x="3130" y="250"/>
                  </a:lnTo>
                  <a:lnTo>
                    <a:pt x="3096" y="284"/>
                  </a:lnTo>
                  <a:lnTo>
                    <a:pt x="3055" y="317"/>
                  </a:lnTo>
                  <a:lnTo>
                    <a:pt x="3009" y="350"/>
                  </a:lnTo>
                  <a:lnTo>
                    <a:pt x="2958" y="381"/>
                  </a:lnTo>
                  <a:lnTo>
                    <a:pt x="2902" y="410"/>
                  </a:lnTo>
                  <a:lnTo>
                    <a:pt x="2841" y="439"/>
                  </a:lnTo>
                  <a:lnTo>
                    <a:pt x="2775" y="465"/>
                  </a:lnTo>
                  <a:lnTo>
                    <a:pt x="2706" y="491"/>
                  </a:lnTo>
                  <a:lnTo>
                    <a:pt x="2632" y="514"/>
                  </a:lnTo>
                  <a:lnTo>
                    <a:pt x="2554" y="536"/>
                  </a:lnTo>
                  <a:lnTo>
                    <a:pt x="2472" y="557"/>
                  </a:lnTo>
                  <a:lnTo>
                    <a:pt x="2388" y="575"/>
                  </a:lnTo>
                  <a:lnTo>
                    <a:pt x="2299" y="592"/>
                  </a:lnTo>
                  <a:lnTo>
                    <a:pt x="2208" y="606"/>
                  </a:lnTo>
                  <a:lnTo>
                    <a:pt x="2114" y="619"/>
                  </a:lnTo>
                  <a:lnTo>
                    <a:pt x="2016" y="629"/>
                  </a:lnTo>
                  <a:lnTo>
                    <a:pt x="1917" y="638"/>
                  </a:lnTo>
                  <a:lnTo>
                    <a:pt x="1815" y="644"/>
                  </a:lnTo>
                  <a:lnTo>
                    <a:pt x="1712" y="647"/>
                  </a:lnTo>
                  <a:lnTo>
                    <a:pt x="1606" y="648"/>
                  </a:lnTo>
                  <a:lnTo>
                    <a:pt x="1500" y="647"/>
                  </a:lnTo>
                  <a:lnTo>
                    <a:pt x="1397" y="644"/>
                  </a:lnTo>
                  <a:lnTo>
                    <a:pt x="1295" y="638"/>
                  </a:lnTo>
                  <a:lnTo>
                    <a:pt x="1195" y="629"/>
                  </a:lnTo>
                  <a:lnTo>
                    <a:pt x="1098" y="619"/>
                  </a:lnTo>
                  <a:lnTo>
                    <a:pt x="1004" y="606"/>
                  </a:lnTo>
                  <a:lnTo>
                    <a:pt x="912" y="592"/>
                  </a:lnTo>
                  <a:lnTo>
                    <a:pt x="824" y="575"/>
                  </a:lnTo>
                  <a:lnTo>
                    <a:pt x="739" y="557"/>
                  </a:lnTo>
                  <a:lnTo>
                    <a:pt x="658" y="536"/>
                  </a:lnTo>
                  <a:lnTo>
                    <a:pt x="580" y="514"/>
                  </a:lnTo>
                  <a:lnTo>
                    <a:pt x="506" y="491"/>
                  </a:lnTo>
                  <a:lnTo>
                    <a:pt x="436" y="465"/>
                  </a:lnTo>
                  <a:lnTo>
                    <a:pt x="371" y="439"/>
                  </a:lnTo>
                  <a:lnTo>
                    <a:pt x="310" y="410"/>
                  </a:lnTo>
                  <a:lnTo>
                    <a:pt x="254" y="381"/>
                  </a:lnTo>
                  <a:lnTo>
                    <a:pt x="203" y="350"/>
                  </a:lnTo>
                  <a:lnTo>
                    <a:pt x="157" y="317"/>
                  </a:lnTo>
                  <a:lnTo>
                    <a:pt x="116" y="284"/>
                  </a:lnTo>
                  <a:lnTo>
                    <a:pt x="82" y="250"/>
                  </a:lnTo>
                  <a:lnTo>
                    <a:pt x="53" y="215"/>
                  </a:lnTo>
                  <a:lnTo>
                    <a:pt x="30" y="179"/>
                  </a:lnTo>
                  <a:lnTo>
                    <a:pt x="13" y="142"/>
                  </a:lnTo>
                  <a:lnTo>
                    <a:pt x="3" y="104"/>
                  </a:lnTo>
                  <a:lnTo>
                    <a:pt x="0" y="66"/>
                  </a:lnTo>
                  <a:lnTo>
                    <a:pt x="3" y="33"/>
                  </a:lnTo>
                  <a:lnTo>
                    <a:pt x="11" y="0"/>
                  </a:lnTo>
                  <a:close/>
                </a:path>
              </a:pathLst>
            </a:custGeom>
            <a:grpFill/>
            <a:ln w="0">
              <a:noFill/>
              <a:prstDash val="solid"/>
              <a:round/>
            </a:ln>
          </p:spPr>
          <p:txBody>
            <a:bodyPr vert="horz" wrap="square" lIns="91440" tIns="45720" rIns="91440" bIns="45720" numCol="1" anchor="t" anchorCtr="0" compatLnSpc="1"/>
            <a:lstStyle/>
            <a:p>
              <a:endParaRPr lang="en-US" sz="2000"/>
            </a:p>
          </p:txBody>
        </p:sp>
        <p:sp>
          <p:nvSpPr>
            <p:cNvPr id="12" name="Freeform 184"/>
            <p:cNvSpPr/>
            <p:nvPr/>
          </p:nvSpPr>
          <p:spPr bwMode="auto">
            <a:xfrm>
              <a:off x="10059988" y="2995613"/>
              <a:ext cx="463550" cy="93663"/>
            </a:xfrm>
            <a:custGeom>
              <a:avLst/>
              <a:gdLst>
                <a:gd name="T0" fmla="*/ 87 w 3212"/>
                <a:gd name="T1" fmla="*/ 40 h 647"/>
                <a:gd name="T2" fmla="*/ 256 w 3212"/>
                <a:gd name="T3" fmla="*/ 114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4 h 647"/>
                <a:gd name="T28" fmla="*/ 3125 w 3212"/>
                <a:gd name="T29" fmla="*/ 40 h 647"/>
                <a:gd name="T30" fmla="*/ 3209 w 3212"/>
                <a:gd name="T31" fmla="*/ 33 h 647"/>
                <a:gd name="T32" fmla="*/ 3209 w 3212"/>
                <a:gd name="T33" fmla="*/ 104 h 647"/>
                <a:gd name="T34" fmla="*/ 3182 w 3212"/>
                <a:gd name="T35" fmla="*/ 178 h 647"/>
                <a:gd name="T36" fmla="*/ 3130 w 3212"/>
                <a:gd name="T37" fmla="*/ 250 h 647"/>
                <a:gd name="T38" fmla="*/ 3055 w 3212"/>
                <a:gd name="T39" fmla="*/ 317 h 647"/>
                <a:gd name="T40" fmla="*/ 2958 w 3212"/>
                <a:gd name="T41" fmla="*/ 380 h 647"/>
                <a:gd name="T42" fmla="*/ 2841 w 3212"/>
                <a:gd name="T43" fmla="*/ 438 h 647"/>
                <a:gd name="T44" fmla="*/ 2706 w 3212"/>
                <a:gd name="T45" fmla="*/ 490 h 647"/>
                <a:gd name="T46" fmla="*/ 2554 w 3212"/>
                <a:gd name="T47" fmla="*/ 535 h 647"/>
                <a:gd name="T48" fmla="*/ 2388 w 3212"/>
                <a:gd name="T49" fmla="*/ 574 h 647"/>
                <a:gd name="T50" fmla="*/ 2208 w 3212"/>
                <a:gd name="T51" fmla="*/ 605 h 647"/>
                <a:gd name="T52" fmla="*/ 2016 w 3212"/>
                <a:gd name="T53" fmla="*/ 628 h 647"/>
                <a:gd name="T54" fmla="*/ 1815 w 3212"/>
                <a:gd name="T55" fmla="*/ 643 h 647"/>
                <a:gd name="T56" fmla="*/ 1606 w 3212"/>
                <a:gd name="T57" fmla="*/ 647 h 647"/>
                <a:gd name="T58" fmla="*/ 1397 w 3212"/>
                <a:gd name="T59" fmla="*/ 643 h 647"/>
                <a:gd name="T60" fmla="*/ 1195 w 3212"/>
                <a:gd name="T61" fmla="*/ 628 h 647"/>
                <a:gd name="T62" fmla="*/ 1004 w 3212"/>
                <a:gd name="T63" fmla="*/ 605 h 647"/>
                <a:gd name="T64" fmla="*/ 824 w 3212"/>
                <a:gd name="T65" fmla="*/ 574 h 647"/>
                <a:gd name="T66" fmla="*/ 658 w 3212"/>
                <a:gd name="T67" fmla="*/ 535 h 647"/>
                <a:gd name="T68" fmla="*/ 506 w 3212"/>
                <a:gd name="T69" fmla="*/ 490 h 647"/>
                <a:gd name="T70" fmla="*/ 371 w 3212"/>
                <a:gd name="T71" fmla="*/ 438 h 647"/>
                <a:gd name="T72" fmla="*/ 254 w 3212"/>
                <a:gd name="T73" fmla="*/ 380 h 647"/>
                <a:gd name="T74" fmla="*/ 157 w 3212"/>
                <a:gd name="T75" fmla="*/ 317 h 647"/>
                <a:gd name="T76" fmla="*/ 82 w 3212"/>
                <a:gd name="T77" fmla="*/ 250 h 647"/>
                <a:gd name="T78" fmla="*/ 30 w 3212"/>
                <a:gd name="T79" fmla="*/ 178 h 647"/>
                <a:gd name="T80" fmla="*/ 3 w 3212"/>
                <a:gd name="T81" fmla="*/ 104 h 647"/>
                <a:gd name="T82" fmla="*/ 3 w 3212"/>
                <a:gd name="T83" fmla="*/ 33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4"/>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4"/>
                  </a:lnTo>
                  <a:lnTo>
                    <a:pt x="3044" y="78"/>
                  </a:lnTo>
                  <a:lnTo>
                    <a:pt x="3125" y="40"/>
                  </a:lnTo>
                  <a:lnTo>
                    <a:pt x="3202" y="0"/>
                  </a:lnTo>
                  <a:lnTo>
                    <a:pt x="3209" y="33"/>
                  </a:lnTo>
                  <a:lnTo>
                    <a:pt x="3212" y="66"/>
                  </a:lnTo>
                  <a:lnTo>
                    <a:pt x="3209" y="104"/>
                  </a:lnTo>
                  <a:lnTo>
                    <a:pt x="3199" y="142"/>
                  </a:lnTo>
                  <a:lnTo>
                    <a:pt x="3182" y="178"/>
                  </a:lnTo>
                  <a:lnTo>
                    <a:pt x="3159" y="215"/>
                  </a:lnTo>
                  <a:lnTo>
                    <a:pt x="3130" y="250"/>
                  </a:lnTo>
                  <a:lnTo>
                    <a:pt x="3096" y="284"/>
                  </a:lnTo>
                  <a:lnTo>
                    <a:pt x="3055" y="317"/>
                  </a:lnTo>
                  <a:lnTo>
                    <a:pt x="3009" y="349"/>
                  </a:lnTo>
                  <a:lnTo>
                    <a:pt x="2958" y="380"/>
                  </a:lnTo>
                  <a:lnTo>
                    <a:pt x="2902" y="409"/>
                  </a:lnTo>
                  <a:lnTo>
                    <a:pt x="2841" y="438"/>
                  </a:lnTo>
                  <a:lnTo>
                    <a:pt x="2775" y="464"/>
                  </a:lnTo>
                  <a:lnTo>
                    <a:pt x="2706" y="490"/>
                  </a:lnTo>
                  <a:lnTo>
                    <a:pt x="2632" y="513"/>
                  </a:lnTo>
                  <a:lnTo>
                    <a:pt x="2554" y="535"/>
                  </a:lnTo>
                  <a:lnTo>
                    <a:pt x="2472" y="556"/>
                  </a:lnTo>
                  <a:lnTo>
                    <a:pt x="2388" y="574"/>
                  </a:lnTo>
                  <a:lnTo>
                    <a:pt x="2299" y="591"/>
                  </a:lnTo>
                  <a:lnTo>
                    <a:pt x="2208" y="605"/>
                  </a:lnTo>
                  <a:lnTo>
                    <a:pt x="2114" y="618"/>
                  </a:lnTo>
                  <a:lnTo>
                    <a:pt x="2016" y="628"/>
                  </a:lnTo>
                  <a:lnTo>
                    <a:pt x="1917" y="637"/>
                  </a:lnTo>
                  <a:lnTo>
                    <a:pt x="1815" y="643"/>
                  </a:lnTo>
                  <a:lnTo>
                    <a:pt x="1712" y="646"/>
                  </a:lnTo>
                  <a:lnTo>
                    <a:pt x="1606" y="647"/>
                  </a:lnTo>
                  <a:lnTo>
                    <a:pt x="1500" y="646"/>
                  </a:lnTo>
                  <a:lnTo>
                    <a:pt x="1397" y="643"/>
                  </a:lnTo>
                  <a:lnTo>
                    <a:pt x="1295" y="637"/>
                  </a:lnTo>
                  <a:lnTo>
                    <a:pt x="1195" y="628"/>
                  </a:lnTo>
                  <a:lnTo>
                    <a:pt x="1098" y="618"/>
                  </a:lnTo>
                  <a:lnTo>
                    <a:pt x="1004" y="605"/>
                  </a:lnTo>
                  <a:lnTo>
                    <a:pt x="912" y="591"/>
                  </a:lnTo>
                  <a:lnTo>
                    <a:pt x="824" y="574"/>
                  </a:lnTo>
                  <a:lnTo>
                    <a:pt x="739" y="556"/>
                  </a:lnTo>
                  <a:lnTo>
                    <a:pt x="658" y="535"/>
                  </a:lnTo>
                  <a:lnTo>
                    <a:pt x="580" y="513"/>
                  </a:lnTo>
                  <a:lnTo>
                    <a:pt x="506" y="490"/>
                  </a:lnTo>
                  <a:lnTo>
                    <a:pt x="436" y="464"/>
                  </a:lnTo>
                  <a:lnTo>
                    <a:pt x="371" y="438"/>
                  </a:lnTo>
                  <a:lnTo>
                    <a:pt x="310" y="409"/>
                  </a:lnTo>
                  <a:lnTo>
                    <a:pt x="254" y="380"/>
                  </a:lnTo>
                  <a:lnTo>
                    <a:pt x="203" y="349"/>
                  </a:lnTo>
                  <a:lnTo>
                    <a:pt x="157" y="317"/>
                  </a:lnTo>
                  <a:lnTo>
                    <a:pt x="116" y="284"/>
                  </a:lnTo>
                  <a:lnTo>
                    <a:pt x="82" y="250"/>
                  </a:lnTo>
                  <a:lnTo>
                    <a:pt x="53" y="215"/>
                  </a:lnTo>
                  <a:lnTo>
                    <a:pt x="30" y="178"/>
                  </a:lnTo>
                  <a:lnTo>
                    <a:pt x="13" y="142"/>
                  </a:lnTo>
                  <a:lnTo>
                    <a:pt x="3" y="104"/>
                  </a:lnTo>
                  <a:lnTo>
                    <a:pt x="0" y="66"/>
                  </a:lnTo>
                  <a:lnTo>
                    <a:pt x="3" y="33"/>
                  </a:lnTo>
                  <a:lnTo>
                    <a:pt x="11" y="0"/>
                  </a:lnTo>
                  <a:close/>
                </a:path>
              </a:pathLst>
            </a:custGeom>
            <a:grpFill/>
            <a:ln w="0">
              <a:noFill/>
              <a:prstDash val="solid"/>
              <a:round/>
            </a:ln>
          </p:spPr>
          <p:txBody>
            <a:bodyPr vert="horz" wrap="square" lIns="91440" tIns="45720" rIns="91440" bIns="45720" numCol="1" anchor="t" anchorCtr="0" compatLnSpc="1"/>
            <a:lstStyle/>
            <a:p>
              <a:endParaRPr lang="en-US" sz="2000"/>
            </a:p>
          </p:txBody>
        </p:sp>
        <p:sp>
          <p:nvSpPr>
            <p:cNvPr id="13" name="Freeform 185"/>
            <p:cNvSpPr/>
            <p:nvPr/>
          </p:nvSpPr>
          <p:spPr bwMode="auto">
            <a:xfrm>
              <a:off x="10059988" y="3074988"/>
              <a:ext cx="463550" cy="92075"/>
            </a:xfrm>
            <a:custGeom>
              <a:avLst/>
              <a:gdLst>
                <a:gd name="T0" fmla="*/ 87 w 3212"/>
                <a:gd name="T1" fmla="*/ 40 h 647"/>
                <a:gd name="T2" fmla="*/ 256 w 3212"/>
                <a:gd name="T3" fmla="*/ 113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3 h 647"/>
                <a:gd name="T28" fmla="*/ 3125 w 3212"/>
                <a:gd name="T29" fmla="*/ 40 h 647"/>
                <a:gd name="T30" fmla="*/ 3209 w 3212"/>
                <a:gd name="T31" fmla="*/ 32 h 647"/>
                <a:gd name="T32" fmla="*/ 3209 w 3212"/>
                <a:gd name="T33" fmla="*/ 103 h 647"/>
                <a:gd name="T34" fmla="*/ 3182 w 3212"/>
                <a:gd name="T35" fmla="*/ 178 h 647"/>
                <a:gd name="T36" fmla="*/ 3130 w 3212"/>
                <a:gd name="T37" fmla="*/ 249 h 647"/>
                <a:gd name="T38" fmla="*/ 3055 w 3212"/>
                <a:gd name="T39" fmla="*/ 316 h 647"/>
                <a:gd name="T40" fmla="*/ 2958 w 3212"/>
                <a:gd name="T41" fmla="*/ 379 h 647"/>
                <a:gd name="T42" fmla="*/ 2841 w 3212"/>
                <a:gd name="T43" fmla="*/ 437 h 647"/>
                <a:gd name="T44" fmla="*/ 2706 w 3212"/>
                <a:gd name="T45" fmla="*/ 489 h 647"/>
                <a:gd name="T46" fmla="*/ 2554 w 3212"/>
                <a:gd name="T47" fmla="*/ 535 h 647"/>
                <a:gd name="T48" fmla="*/ 2388 w 3212"/>
                <a:gd name="T49" fmla="*/ 574 h 647"/>
                <a:gd name="T50" fmla="*/ 2208 w 3212"/>
                <a:gd name="T51" fmla="*/ 605 h 647"/>
                <a:gd name="T52" fmla="*/ 2016 w 3212"/>
                <a:gd name="T53" fmla="*/ 628 h 647"/>
                <a:gd name="T54" fmla="*/ 1815 w 3212"/>
                <a:gd name="T55" fmla="*/ 642 h 647"/>
                <a:gd name="T56" fmla="*/ 1606 w 3212"/>
                <a:gd name="T57" fmla="*/ 647 h 647"/>
                <a:gd name="T58" fmla="*/ 1397 w 3212"/>
                <a:gd name="T59" fmla="*/ 642 h 647"/>
                <a:gd name="T60" fmla="*/ 1195 w 3212"/>
                <a:gd name="T61" fmla="*/ 628 h 647"/>
                <a:gd name="T62" fmla="*/ 1004 w 3212"/>
                <a:gd name="T63" fmla="*/ 605 h 647"/>
                <a:gd name="T64" fmla="*/ 824 w 3212"/>
                <a:gd name="T65" fmla="*/ 574 h 647"/>
                <a:gd name="T66" fmla="*/ 658 w 3212"/>
                <a:gd name="T67" fmla="*/ 535 h 647"/>
                <a:gd name="T68" fmla="*/ 506 w 3212"/>
                <a:gd name="T69" fmla="*/ 489 h 647"/>
                <a:gd name="T70" fmla="*/ 371 w 3212"/>
                <a:gd name="T71" fmla="*/ 437 h 647"/>
                <a:gd name="T72" fmla="*/ 254 w 3212"/>
                <a:gd name="T73" fmla="*/ 379 h 647"/>
                <a:gd name="T74" fmla="*/ 157 w 3212"/>
                <a:gd name="T75" fmla="*/ 316 h 647"/>
                <a:gd name="T76" fmla="*/ 82 w 3212"/>
                <a:gd name="T77" fmla="*/ 249 h 647"/>
                <a:gd name="T78" fmla="*/ 30 w 3212"/>
                <a:gd name="T79" fmla="*/ 178 h 647"/>
                <a:gd name="T80" fmla="*/ 3 w 3212"/>
                <a:gd name="T81" fmla="*/ 103 h 647"/>
                <a:gd name="T82" fmla="*/ 3 w 3212"/>
                <a:gd name="T83" fmla="*/ 32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3"/>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3"/>
                  </a:lnTo>
                  <a:lnTo>
                    <a:pt x="3044" y="78"/>
                  </a:lnTo>
                  <a:lnTo>
                    <a:pt x="3125" y="40"/>
                  </a:lnTo>
                  <a:lnTo>
                    <a:pt x="3202" y="0"/>
                  </a:lnTo>
                  <a:lnTo>
                    <a:pt x="3209" y="32"/>
                  </a:lnTo>
                  <a:lnTo>
                    <a:pt x="3212" y="65"/>
                  </a:lnTo>
                  <a:lnTo>
                    <a:pt x="3209" y="103"/>
                  </a:lnTo>
                  <a:lnTo>
                    <a:pt x="3199" y="141"/>
                  </a:lnTo>
                  <a:lnTo>
                    <a:pt x="3182" y="178"/>
                  </a:lnTo>
                  <a:lnTo>
                    <a:pt x="3159" y="214"/>
                  </a:lnTo>
                  <a:lnTo>
                    <a:pt x="3130" y="249"/>
                  </a:lnTo>
                  <a:lnTo>
                    <a:pt x="3096" y="283"/>
                  </a:lnTo>
                  <a:lnTo>
                    <a:pt x="3055" y="316"/>
                  </a:lnTo>
                  <a:lnTo>
                    <a:pt x="3009" y="348"/>
                  </a:lnTo>
                  <a:lnTo>
                    <a:pt x="2958" y="379"/>
                  </a:lnTo>
                  <a:lnTo>
                    <a:pt x="2902" y="409"/>
                  </a:lnTo>
                  <a:lnTo>
                    <a:pt x="2841" y="437"/>
                  </a:lnTo>
                  <a:lnTo>
                    <a:pt x="2775" y="464"/>
                  </a:lnTo>
                  <a:lnTo>
                    <a:pt x="2706" y="489"/>
                  </a:lnTo>
                  <a:lnTo>
                    <a:pt x="2632" y="513"/>
                  </a:lnTo>
                  <a:lnTo>
                    <a:pt x="2554" y="535"/>
                  </a:lnTo>
                  <a:lnTo>
                    <a:pt x="2472" y="555"/>
                  </a:lnTo>
                  <a:lnTo>
                    <a:pt x="2388" y="574"/>
                  </a:lnTo>
                  <a:lnTo>
                    <a:pt x="2299" y="590"/>
                  </a:lnTo>
                  <a:lnTo>
                    <a:pt x="2208" y="605"/>
                  </a:lnTo>
                  <a:lnTo>
                    <a:pt x="2114" y="618"/>
                  </a:lnTo>
                  <a:lnTo>
                    <a:pt x="2016" y="628"/>
                  </a:lnTo>
                  <a:lnTo>
                    <a:pt x="1917" y="636"/>
                  </a:lnTo>
                  <a:lnTo>
                    <a:pt x="1815" y="642"/>
                  </a:lnTo>
                  <a:lnTo>
                    <a:pt x="1712" y="646"/>
                  </a:lnTo>
                  <a:lnTo>
                    <a:pt x="1606" y="647"/>
                  </a:lnTo>
                  <a:lnTo>
                    <a:pt x="1500" y="646"/>
                  </a:lnTo>
                  <a:lnTo>
                    <a:pt x="1397" y="642"/>
                  </a:lnTo>
                  <a:lnTo>
                    <a:pt x="1295" y="636"/>
                  </a:lnTo>
                  <a:lnTo>
                    <a:pt x="1195" y="628"/>
                  </a:lnTo>
                  <a:lnTo>
                    <a:pt x="1098" y="618"/>
                  </a:lnTo>
                  <a:lnTo>
                    <a:pt x="1004" y="605"/>
                  </a:lnTo>
                  <a:lnTo>
                    <a:pt x="912" y="590"/>
                  </a:lnTo>
                  <a:lnTo>
                    <a:pt x="824" y="574"/>
                  </a:lnTo>
                  <a:lnTo>
                    <a:pt x="739" y="555"/>
                  </a:lnTo>
                  <a:lnTo>
                    <a:pt x="658" y="535"/>
                  </a:lnTo>
                  <a:lnTo>
                    <a:pt x="580" y="513"/>
                  </a:lnTo>
                  <a:lnTo>
                    <a:pt x="506" y="489"/>
                  </a:lnTo>
                  <a:lnTo>
                    <a:pt x="436" y="464"/>
                  </a:lnTo>
                  <a:lnTo>
                    <a:pt x="371" y="437"/>
                  </a:lnTo>
                  <a:lnTo>
                    <a:pt x="310" y="409"/>
                  </a:lnTo>
                  <a:lnTo>
                    <a:pt x="254" y="379"/>
                  </a:lnTo>
                  <a:lnTo>
                    <a:pt x="203" y="348"/>
                  </a:lnTo>
                  <a:lnTo>
                    <a:pt x="157" y="316"/>
                  </a:lnTo>
                  <a:lnTo>
                    <a:pt x="116" y="283"/>
                  </a:lnTo>
                  <a:lnTo>
                    <a:pt x="82" y="249"/>
                  </a:lnTo>
                  <a:lnTo>
                    <a:pt x="53" y="214"/>
                  </a:lnTo>
                  <a:lnTo>
                    <a:pt x="30" y="178"/>
                  </a:lnTo>
                  <a:lnTo>
                    <a:pt x="13" y="141"/>
                  </a:lnTo>
                  <a:lnTo>
                    <a:pt x="3" y="103"/>
                  </a:lnTo>
                  <a:lnTo>
                    <a:pt x="0" y="65"/>
                  </a:lnTo>
                  <a:lnTo>
                    <a:pt x="3" y="32"/>
                  </a:lnTo>
                  <a:lnTo>
                    <a:pt x="11" y="0"/>
                  </a:lnTo>
                  <a:close/>
                </a:path>
              </a:pathLst>
            </a:custGeom>
            <a:grpFill/>
            <a:ln w="0">
              <a:noFill/>
              <a:prstDash val="solid"/>
              <a:round/>
            </a:ln>
          </p:spPr>
          <p:txBody>
            <a:bodyPr vert="horz" wrap="square" lIns="91440" tIns="45720" rIns="91440" bIns="45720" numCol="1" anchor="t" anchorCtr="0" compatLnSpc="1"/>
            <a:lstStyle/>
            <a:p>
              <a:endParaRPr lang="en-US" sz="2000"/>
            </a:p>
          </p:txBody>
        </p:sp>
      </p:grpSp>
      <p:grpSp>
        <p:nvGrpSpPr>
          <p:cNvPr id="14" name="Group 28"/>
          <p:cNvGrpSpPr/>
          <p:nvPr/>
        </p:nvGrpSpPr>
        <p:grpSpPr>
          <a:xfrm>
            <a:off x="5053240" y="5193349"/>
            <a:ext cx="444500" cy="439738"/>
            <a:chOff x="2587625" y="4291013"/>
            <a:chExt cx="444500" cy="439738"/>
          </a:xfrm>
          <a:solidFill>
            <a:schemeClr val="accent4"/>
          </a:solidFill>
        </p:grpSpPr>
        <p:sp>
          <p:nvSpPr>
            <p:cNvPr id="15" name="Freeform 290"/>
            <p:cNvSpPr>
              <a:spLocks noEditPoints="1"/>
            </p:cNvSpPr>
            <p:nvPr/>
          </p:nvSpPr>
          <p:spPr bwMode="auto">
            <a:xfrm>
              <a:off x="2790825" y="4491038"/>
              <a:ext cx="241300" cy="239713"/>
            </a:xfrm>
            <a:custGeom>
              <a:avLst/>
              <a:gdLst>
                <a:gd name="T0" fmla="*/ 582 w 1676"/>
                <a:gd name="T1" fmla="*/ 282 h 1813"/>
                <a:gd name="T2" fmla="*/ 453 w 1676"/>
                <a:gd name="T3" fmla="*/ 343 h 1813"/>
                <a:gd name="T4" fmla="*/ 344 w 1676"/>
                <a:gd name="T5" fmla="*/ 449 h 1813"/>
                <a:gd name="T6" fmla="*/ 274 w 1676"/>
                <a:gd name="T7" fmla="*/ 582 h 1813"/>
                <a:gd name="T8" fmla="*/ 246 w 1676"/>
                <a:gd name="T9" fmla="*/ 729 h 1813"/>
                <a:gd name="T10" fmla="*/ 260 w 1676"/>
                <a:gd name="T11" fmla="*/ 878 h 1813"/>
                <a:gd name="T12" fmla="*/ 316 w 1676"/>
                <a:gd name="T13" fmla="*/ 1018 h 1813"/>
                <a:gd name="T14" fmla="*/ 414 w 1676"/>
                <a:gd name="T15" fmla="*/ 1136 h 1813"/>
                <a:gd name="T16" fmla="*/ 538 w 1676"/>
                <a:gd name="T17" fmla="*/ 1212 h 1813"/>
                <a:gd name="T18" fmla="*/ 673 w 1676"/>
                <a:gd name="T19" fmla="*/ 1242 h 1813"/>
                <a:gd name="T20" fmla="*/ 811 w 1676"/>
                <a:gd name="T21" fmla="*/ 1227 h 1813"/>
                <a:gd name="T22" fmla="*/ 941 w 1676"/>
                <a:gd name="T23" fmla="*/ 1166 h 1813"/>
                <a:gd name="T24" fmla="*/ 1049 w 1676"/>
                <a:gd name="T25" fmla="*/ 1061 h 1813"/>
                <a:gd name="T26" fmla="*/ 1119 w 1676"/>
                <a:gd name="T27" fmla="*/ 927 h 1813"/>
                <a:gd name="T28" fmla="*/ 1147 w 1676"/>
                <a:gd name="T29" fmla="*/ 779 h 1813"/>
                <a:gd name="T30" fmla="*/ 1133 w 1676"/>
                <a:gd name="T31" fmla="*/ 630 h 1813"/>
                <a:gd name="T32" fmla="*/ 1077 w 1676"/>
                <a:gd name="T33" fmla="*/ 491 h 1813"/>
                <a:gd name="T34" fmla="*/ 980 w 1676"/>
                <a:gd name="T35" fmla="*/ 374 h 1813"/>
                <a:gd name="T36" fmla="*/ 855 w 1676"/>
                <a:gd name="T37" fmla="*/ 298 h 1813"/>
                <a:gd name="T38" fmla="*/ 720 w 1676"/>
                <a:gd name="T39" fmla="*/ 267 h 1813"/>
                <a:gd name="T40" fmla="*/ 781 w 1676"/>
                <a:gd name="T41" fmla="*/ 5 h 1813"/>
                <a:gd name="T42" fmla="*/ 946 w 1676"/>
                <a:gd name="T43" fmla="*/ 49 h 1813"/>
                <a:gd name="T44" fmla="*/ 1099 w 1676"/>
                <a:gd name="T45" fmla="*/ 137 h 1813"/>
                <a:gd name="T46" fmla="*/ 1230 w 1676"/>
                <a:gd name="T47" fmla="*/ 267 h 1813"/>
                <a:gd name="T48" fmla="*/ 1324 w 1676"/>
                <a:gd name="T49" fmla="*/ 424 h 1813"/>
                <a:gd name="T50" fmla="*/ 1378 w 1676"/>
                <a:gd name="T51" fmla="*/ 596 h 1813"/>
                <a:gd name="T52" fmla="*/ 1393 w 1676"/>
                <a:gd name="T53" fmla="*/ 775 h 1813"/>
                <a:gd name="T54" fmla="*/ 1368 w 1676"/>
                <a:gd name="T55" fmla="*/ 953 h 1813"/>
                <a:gd name="T56" fmla="*/ 1603 w 1676"/>
                <a:gd name="T57" fmla="*/ 1363 h 1813"/>
                <a:gd name="T58" fmla="*/ 1656 w 1676"/>
                <a:gd name="T59" fmla="*/ 1449 h 1813"/>
                <a:gd name="T60" fmla="*/ 1676 w 1676"/>
                <a:gd name="T61" fmla="*/ 1550 h 1813"/>
                <a:gd name="T62" fmla="*/ 1656 w 1676"/>
                <a:gd name="T63" fmla="*/ 1651 h 1813"/>
                <a:gd name="T64" fmla="*/ 1603 w 1676"/>
                <a:gd name="T65" fmla="*/ 1737 h 1813"/>
                <a:gd name="T66" fmla="*/ 1515 w 1676"/>
                <a:gd name="T67" fmla="*/ 1798 h 1813"/>
                <a:gd name="T68" fmla="*/ 1414 w 1676"/>
                <a:gd name="T69" fmla="*/ 1813 h 1813"/>
                <a:gd name="T70" fmla="*/ 1316 w 1676"/>
                <a:gd name="T71" fmla="*/ 1783 h 1813"/>
                <a:gd name="T72" fmla="*/ 986 w 1676"/>
                <a:gd name="T73" fmla="*/ 1441 h 1813"/>
                <a:gd name="T74" fmla="*/ 826 w 1676"/>
                <a:gd name="T75" fmla="*/ 1496 h 1813"/>
                <a:gd name="T76" fmla="*/ 660 w 1676"/>
                <a:gd name="T77" fmla="*/ 1508 h 1813"/>
                <a:gd name="T78" fmla="*/ 496 w 1676"/>
                <a:gd name="T79" fmla="*/ 1477 h 1813"/>
                <a:gd name="T80" fmla="*/ 341 w 1676"/>
                <a:gd name="T81" fmla="*/ 1404 h 1813"/>
                <a:gd name="T82" fmla="*/ 204 w 1676"/>
                <a:gd name="T83" fmla="*/ 1289 h 1813"/>
                <a:gd name="T84" fmla="*/ 95 w 1676"/>
                <a:gd name="T85" fmla="*/ 1137 h 1813"/>
                <a:gd name="T86" fmla="*/ 27 w 1676"/>
                <a:gd name="T87" fmla="*/ 966 h 1813"/>
                <a:gd name="T88" fmla="*/ 0 w 1676"/>
                <a:gd name="T89" fmla="*/ 785 h 1813"/>
                <a:gd name="T90" fmla="*/ 13 w 1676"/>
                <a:gd name="T91" fmla="*/ 602 h 1813"/>
                <a:gd name="T92" fmla="*/ 67 w 1676"/>
                <a:gd name="T93" fmla="*/ 427 h 1813"/>
                <a:gd name="T94" fmla="*/ 162 w 1676"/>
                <a:gd name="T95" fmla="*/ 268 h 1813"/>
                <a:gd name="T96" fmla="*/ 294 w 1676"/>
                <a:gd name="T97" fmla="*/ 137 h 1813"/>
                <a:gd name="T98" fmla="*/ 447 w 1676"/>
                <a:gd name="T99" fmla="*/ 49 h 1813"/>
                <a:gd name="T100" fmla="*/ 612 w 1676"/>
                <a:gd name="T101" fmla="*/ 5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76" h="1813">
                  <a:moveTo>
                    <a:pt x="673" y="267"/>
                  </a:moveTo>
                  <a:lnTo>
                    <a:pt x="627" y="272"/>
                  </a:lnTo>
                  <a:lnTo>
                    <a:pt x="582" y="282"/>
                  </a:lnTo>
                  <a:lnTo>
                    <a:pt x="538" y="298"/>
                  </a:lnTo>
                  <a:lnTo>
                    <a:pt x="495" y="317"/>
                  </a:lnTo>
                  <a:lnTo>
                    <a:pt x="453" y="343"/>
                  </a:lnTo>
                  <a:lnTo>
                    <a:pt x="414" y="374"/>
                  </a:lnTo>
                  <a:lnTo>
                    <a:pt x="377" y="409"/>
                  </a:lnTo>
                  <a:lnTo>
                    <a:pt x="344" y="449"/>
                  </a:lnTo>
                  <a:lnTo>
                    <a:pt x="316" y="491"/>
                  </a:lnTo>
                  <a:lnTo>
                    <a:pt x="293" y="536"/>
                  </a:lnTo>
                  <a:lnTo>
                    <a:pt x="274" y="582"/>
                  </a:lnTo>
                  <a:lnTo>
                    <a:pt x="260" y="630"/>
                  </a:lnTo>
                  <a:lnTo>
                    <a:pt x="251" y="679"/>
                  </a:lnTo>
                  <a:lnTo>
                    <a:pt x="246" y="729"/>
                  </a:lnTo>
                  <a:lnTo>
                    <a:pt x="246" y="779"/>
                  </a:lnTo>
                  <a:lnTo>
                    <a:pt x="251" y="829"/>
                  </a:lnTo>
                  <a:lnTo>
                    <a:pt x="260" y="878"/>
                  </a:lnTo>
                  <a:lnTo>
                    <a:pt x="274" y="927"/>
                  </a:lnTo>
                  <a:lnTo>
                    <a:pt x="293" y="974"/>
                  </a:lnTo>
                  <a:lnTo>
                    <a:pt x="316" y="1018"/>
                  </a:lnTo>
                  <a:lnTo>
                    <a:pt x="344" y="1061"/>
                  </a:lnTo>
                  <a:lnTo>
                    <a:pt x="377" y="1100"/>
                  </a:lnTo>
                  <a:lnTo>
                    <a:pt x="414" y="1136"/>
                  </a:lnTo>
                  <a:lnTo>
                    <a:pt x="453" y="1166"/>
                  </a:lnTo>
                  <a:lnTo>
                    <a:pt x="495" y="1191"/>
                  </a:lnTo>
                  <a:lnTo>
                    <a:pt x="538" y="1212"/>
                  </a:lnTo>
                  <a:lnTo>
                    <a:pt x="582" y="1227"/>
                  </a:lnTo>
                  <a:lnTo>
                    <a:pt x="627" y="1237"/>
                  </a:lnTo>
                  <a:lnTo>
                    <a:pt x="673" y="1242"/>
                  </a:lnTo>
                  <a:lnTo>
                    <a:pt x="720" y="1242"/>
                  </a:lnTo>
                  <a:lnTo>
                    <a:pt x="766" y="1237"/>
                  </a:lnTo>
                  <a:lnTo>
                    <a:pt x="811" y="1227"/>
                  </a:lnTo>
                  <a:lnTo>
                    <a:pt x="855" y="1212"/>
                  </a:lnTo>
                  <a:lnTo>
                    <a:pt x="898" y="1191"/>
                  </a:lnTo>
                  <a:lnTo>
                    <a:pt x="941" y="1166"/>
                  </a:lnTo>
                  <a:lnTo>
                    <a:pt x="980" y="1136"/>
                  </a:lnTo>
                  <a:lnTo>
                    <a:pt x="1016" y="1100"/>
                  </a:lnTo>
                  <a:lnTo>
                    <a:pt x="1049" y="1061"/>
                  </a:lnTo>
                  <a:lnTo>
                    <a:pt x="1077" y="1018"/>
                  </a:lnTo>
                  <a:lnTo>
                    <a:pt x="1100" y="974"/>
                  </a:lnTo>
                  <a:lnTo>
                    <a:pt x="1119" y="927"/>
                  </a:lnTo>
                  <a:lnTo>
                    <a:pt x="1133" y="878"/>
                  </a:lnTo>
                  <a:lnTo>
                    <a:pt x="1142" y="829"/>
                  </a:lnTo>
                  <a:lnTo>
                    <a:pt x="1147" y="779"/>
                  </a:lnTo>
                  <a:lnTo>
                    <a:pt x="1147" y="729"/>
                  </a:lnTo>
                  <a:lnTo>
                    <a:pt x="1142" y="679"/>
                  </a:lnTo>
                  <a:lnTo>
                    <a:pt x="1133" y="630"/>
                  </a:lnTo>
                  <a:lnTo>
                    <a:pt x="1119" y="582"/>
                  </a:lnTo>
                  <a:lnTo>
                    <a:pt x="1100" y="536"/>
                  </a:lnTo>
                  <a:lnTo>
                    <a:pt x="1077" y="491"/>
                  </a:lnTo>
                  <a:lnTo>
                    <a:pt x="1049" y="449"/>
                  </a:lnTo>
                  <a:lnTo>
                    <a:pt x="1016" y="409"/>
                  </a:lnTo>
                  <a:lnTo>
                    <a:pt x="980" y="374"/>
                  </a:lnTo>
                  <a:lnTo>
                    <a:pt x="941" y="343"/>
                  </a:lnTo>
                  <a:lnTo>
                    <a:pt x="898" y="317"/>
                  </a:lnTo>
                  <a:lnTo>
                    <a:pt x="855" y="298"/>
                  </a:lnTo>
                  <a:lnTo>
                    <a:pt x="811" y="282"/>
                  </a:lnTo>
                  <a:lnTo>
                    <a:pt x="766" y="272"/>
                  </a:lnTo>
                  <a:lnTo>
                    <a:pt x="720" y="267"/>
                  </a:lnTo>
                  <a:lnTo>
                    <a:pt x="673" y="267"/>
                  </a:lnTo>
                  <a:close/>
                  <a:moveTo>
                    <a:pt x="725" y="0"/>
                  </a:moveTo>
                  <a:lnTo>
                    <a:pt x="781" y="5"/>
                  </a:lnTo>
                  <a:lnTo>
                    <a:pt x="837" y="15"/>
                  </a:lnTo>
                  <a:lnTo>
                    <a:pt x="892" y="29"/>
                  </a:lnTo>
                  <a:lnTo>
                    <a:pt x="946" y="49"/>
                  </a:lnTo>
                  <a:lnTo>
                    <a:pt x="999" y="74"/>
                  </a:lnTo>
                  <a:lnTo>
                    <a:pt x="1050" y="103"/>
                  </a:lnTo>
                  <a:lnTo>
                    <a:pt x="1099" y="137"/>
                  </a:lnTo>
                  <a:lnTo>
                    <a:pt x="1145" y="176"/>
                  </a:lnTo>
                  <a:lnTo>
                    <a:pt x="1190" y="219"/>
                  </a:lnTo>
                  <a:lnTo>
                    <a:pt x="1230" y="267"/>
                  </a:lnTo>
                  <a:lnTo>
                    <a:pt x="1266" y="317"/>
                  </a:lnTo>
                  <a:lnTo>
                    <a:pt x="1297" y="369"/>
                  </a:lnTo>
                  <a:lnTo>
                    <a:pt x="1324" y="424"/>
                  </a:lnTo>
                  <a:lnTo>
                    <a:pt x="1346" y="479"/>
                  </a:lnTo>
                  <a:lnTo>
                    <a:pt x="1364" y="537"/>
                  </a:lnTo>
                  <a:lnTo>
                    <a:pt x="1378" y="596"/>
                  </a:lnTo>
                  <a:lnTo>
                    <a:pt x="1387" y="655"/>
                  </a:lnTo>
                  <a:lnTo>
                    <a:pt x="1392" y="715"/>
                  </a:lnTo>
                  <a:lnTo>
                    <a:pt x="1393" y="775"/>
                  </a:lnTo>
                  <a:lnTo>
                    <a:pt x="1389" y="835"/>
                  </a:lnTo>
                  <a:lnTo>
                    <a:pt x="1381" y="895"/>
                  </a:lnTo>
                  <a:lnTo>
                    <a:pt x="1368" y="953"/>
                  </a:lnTo>
                  <a:lnTo>
                    <a:pt x="1351" y="1011"/>
                  </a:lnTo>
                  <a:lnTo>
                    <a:pt x="1330" y="1067"/>
                  </a:lnTo>
                  <a:lnTo>
                    <a:pt x="1603" y="1363"/>
                  </a:lnTo>
                  <a:lnTo>
                    <a:pt x="1625" y="1389"/>
                  </a:lnTo>
                  <a:lnTo>
                    <a:pt x="1642" y="1419"/>
                  </a:lnTo>
                  <a:lnTo>
                    <a:pt x="1656" y="1449"/>
                  </a:lnTo>
                  <a:lnTo>
                    <a:pt x="1668" y="1482"/>
                  </a:lnTo>
                  <a:lnTo>
                    <a:pt x="1674" y="1515"/>
                  </a:lnTo>
                  <a:lnTo>
                    <a:pt x="1676" y="1550"/>
                  </a:lnTo>
                  <a:lnTo>
                    <a:pt x="1674" y="1585"/>
                  </a:lnTo>
                  <a:lnTo>
                    <a:pt x="1668" y="1619"/>
                  </a:lnTo>
                  <a:lnTo>
                    <a:pt x="1656" y="1651"/>
                  </a:lnTo>
                  <a:lnTo>
                    <a:pt x="1642" y="1682"/>
                  </a:lnTo>
                  <a:lnTo>
                    <a:pt x="1625" y="1711"/>
                  </a:lnTo>
                  <a:lnTo>
                    <a:pt x="1603" y="1737"/>
                  </a:lnTo>
                  <a:lnTo>
                    <a:pt x="1576" y="1762"/>
                  </a:lnTo>
                  <a:lnTo>
                    <a:pt x="1547" y="1783"/>
                  </a:lnTo>
                  <a:lnTo>
                    <a:pt x="1515" y="1798"/>
                  </a:lnTo>
                  <a:lnTo>
                    <a:pt x="1482" y="1809"/>
                  </a:lnTo>
                  <a:lnTo>
                    <a:pt x="1449" y="1813"/>
                  </a:lnTo>
                  <a:lnTo>
                    <a:pt x="1414" y="1813"/>
                  </a:lnTo>
                  <a:lnTo>
                    <a:pt x="1380" y="1809"/>
                  </a:lnTo>
                  <a:lnTo>
                    <a:pt x="1347" y="1798"/>
                  </a:lnTo>
                  <a:lnTo>
                    <a:pt x="1316" y="1783"/>
                  </a:lnTo>
                  <a:lnTo>
                    <a:pt x="1286" y="1762"/>
                  </a:lnTo>
                  <a:lnTo>
                    <a:pt x="1259" y="1737"/>
                  </a:lnTo>
                  <a:lnTo>
                    <a:pt x="986" y="1441"/>
                  </a:lnTo>
                  <a:lnTo>
                    <a:pt x="934" y="1464"/>
                  </a:lnTo>
                  <a:lnTo>
                    <a:pt x="880" y="1483"/>
                  </a:lnTo>
                  <a:lnTo>
                    <a:pt x="826" y="1496"/>
                  </a:lnTo>
                  <a:lnTo>
                    <a:pt x="771" y="1504"/>
                  </a:lnTo>
                  <a:lnTo>
                    <a:pt x="716" y="1509"/>
                  </a:lnTo>
                  <a:lnTo>
                    <a:pt x="660" y="1508"/>
                  </a:lnTo>
                  <a:lnTo>
                    <a:pt x="605" y="1503"/>
                  </a:lnTo>
                  <a:lnTo>
                    <a:pt x="550" y="1493"/>
                  </a:lnTo>
                  <a:lnTo>
                    <a:pt x="496" y="1477"/>
                  </a:lnTo>
                  <a:lnTo>
                    <a:pt x="443" y="1458"/>
                  </a:lnTo>
                  <a:lnTo>
                    <a:pt x="391" y="1434"/>
                  </a:lnTo>
                  <a:lnTo>
                    <a:pt x="341" y="1404"/>
                  </a:lnTo>
                  <a:lnTo>
                    <a:pt x="293" y="1371"/>
                  </a:lnTo>
                  <a:lnTo>
                    <a:pt x="247" y="1332"/>
                  </a:lnTo>
                  <a:lnTo>
                    <a:pt x="204" y="1289"/>
                  </a:lnTo>
                  <a:lnTo>
                    <a:pt x="162" y="1240"/>
                  </a:lnTo>
                  <a:lnTo>
                    <a:pt x="126" y="1190"/>
                  </a:lnTo>
                  <a:lnTo>
                    <a:pt x="95" y="1137"/>
                  </a:lnTo>
                  <a:lnTo>
                    <a:pt x="68" y="1082"/>
                  </a:lnTo>
                  <a:lnTo>
                    <a:pt x="45" y="1024"/>
                  </a:lnTo>
                  <a:lnTo>
                    <a:pt x="27" y="966"/>
                  </a:lnTo>
                  <a:lnTo>
                    <a:pt x="13" y="906"/>
                  </a:lnTo>
                  <a:lnTo>
                    <a:pt x="4" y="846"/>
                  </a:lnTo>
                  <a:lnTo>
                    <a:pt x="0" y="785"/>
                  </a:lnTo>
                  <a:lnTo>
                    <a:pt x="0" y="724"/>
                  </a:lnTo>
                  <a:lnTo>
                    <a:pt x="4" y="663"/>
                  </a:lnTo>
                  <a:lnTo>
                    <a:pt x="13" y="602"/>
                  </a:lnTo>
                  <a:lnTo>
                    <a:pt x="27" y="543"/>
                  </a:lnTo>
                  <a:lnTo>
                    <a:pt x="45" y="485"/>
                  </a:lnTo>
                  <a:lnTo>
                    <a:pt x="67" y="427"/>
                  </a:lnTo>
                  <a:lnTo>
                    <a:pt x="94" y="373"/>
                  </a:lnTo>
                  <a:lnTo>
                    <a:pt x="126" y="319"/>
                  </a:lnTo>
                  <a:lnTo>
                    <a:pt x="162" y="268"/>
                  </a:lnTo>
                  <a:lnTo>
                    <a:pt x="203" y="220"/>
                  </a:lnTo>
                  <a:lnTo>
                    <a:pt x="247" y="176"/>
                  </a:lnTo>
                  <a:lnTo>
                    <a:pt x="294" y="137"/>
                  </a:lnTo>
                  <a:lnTo>
                    <a:pt x="343" y="103"/>
                  </a:lnTo>
                  <a:lnTo>
                    <a:pt x="394" y="74"/>
                  </a:lnTo>
                  <a:lnTo>
                    <a:pt x="447" y="49"/>
                  </a:lnTo>
                  <a:lnTo>
                    <a:pt x="501" y="29"/>
                  </a:lnTo>
                  <a:lnTo>
                    <a:pt x="556" y="15"/>
                  </a:lnTo>
                  <a:lnTo>
                    <a:pt x="612" y="5"/>
                  </a:lnTo>
                  <a:lnTo>
                    <a:pt x="668" y="0"/>
                  </a:lnTo>
                  <a:lnTo>
                    <a:pt x="725" y="0"/>
                  </a:lnTo>
                  <a:close/>
                </a:path>
              </a:pathLst>
            </a:custGeom>
            <a:grpFill/>
            <a:ln w="0">
              <a:noFill/>
              <a:prstDash val="solid"/>
              <a:round/>
            </a:ln>
          </p:spPr>
          <p:txBody>
            <a:bodyPr vert="horz" wrap="square" lIns="91440" tIns="45720" rIns="91440" bIns="45720" numCol="1" anchor="t" anchorCtr="0" compatLnSpc="1"/>
            <a:lstStyle/>
            <a:p>
              <a:endParaRPr lang="en-US" sz="2000"/>
            </a:p>
          </p:txBody>
        </p:sp>
        <p:sp>
          <p:nvSpPr>
            <p:cNvPr id="16" name="Freeform 291"/>
            <p:cNvSpPr/>
            <p:nvPr/>
          </p:nvSpPr>
          <p:spPr bwMode="auto">
            <a:xfrm>
              <a:off x="2811463" y="4335463"/>
              <a:ext cx="217488" cy="274638"/>
            </a:xfrm>
            <a:custGeom>
              <a:avLst/>
              <a:gdLst>
                <a:gd name="T0" fmla="*/ 459 w 1508"/>
                <a:gd name="T1" fmla="*/ 30 h 2083"/>
                <a:gd name="T2" fmla="*/ 619 w 1508"/>
                <a:gd name="T3" fmla="*/ 254 h 2083"/>
                <a:gd name="T4" fmla="*/ 841 w 1508"/>
                <a:gd name="T5" fmla="*/ 542 h 2083"/>
                <a:gd name="T6" fmla="*/ 960 w 1508"/>
                <a:gd name="T7" fmla="*/ 441 h 2083"/>
                <a:gd name="T8" fmla="*/ 1249 w 1508"/>
                <a:gd name="T9" fmla="*/ 400 h 2083"/>
                <a:gd name="T10" fmla="*/ 1340 w 1508"/>
                <a:gd name="T11" fmla="*/ 564 h 2083"/>
                <a:gd name="T12" fmla="*/ 1411 w 1508"/>
                <a:gd name="T13" fmla="*/ 741 h 2083"/>
                <a:gd name="T14" fmla="*/ 1464 w 1508"/>
                <a:gd name="T15" fmla="*/ 927 h 2083"/>
                <a:gd name="T16" fmla="*/ 1497 w 1508"/>
                <a:gd name="T17" fmla="*/ 1121 h 2083"/>
                <a:gd name="T18" fmla="*/ 1508 w 1508"/>
                <a:gd name="T19" fmla="*/ 1322 h 2083"/>
                <a:gd name="T20" fmla="*/ 1497 w 1508"/>
                <a:gd name="T21" fmla="*/ 1526 h 2083"/>
                <a:gd name="T22" fmla="*/ 1463 w 1508"/>
                <a:gd name="T23" fmla="*/ 1720 h 2083"/>
                <a:gd name="T24" fmla="*/ 1409 w 1508"/>
                <a:gd name="T25" fmla="*/ 1907 h 2083"/>
                <a:gd name="T26" fmla="*/ 1337 w 1508"/>
                <a:gd name="T27" fmla="*/ 2083 h 2083"/>
                <a:gd name="T28" fmla="*/ 1349 w 1508"/>
                <a:gd name="T29" fmla="*/ 1945 h 2083"/>
                <a:gd name="T30" fmla="*/ 1341 w 1508"/>
                <a:gd name="T31" fmla="*/ 1808 h 2083"/>
                <a:gd name="T32" fmla="*/ 1313 w 1508"/>
                <a:gd name="T33" fmla="*/ 1675 h 2083"/>
                <a:gd name="T34" fmla="*/ 1266 w 1508"/>
                <a:gd name="T35" fmla="*/ 1547 h 2083"/>
                <a:gd name="T36" fmla="*/ 1201 w 1508"/>
                <a:gd name="T37" fmla="*/ 1429 h 2083"/>
                <a:gd name="T38" fmla="*/ 1117 w 1508"/>
                <a:gd name="T39" fmla="*/ 1321 h 2083"/>
                <a:gd name="T40" fmla="*/ 1021 w 1508"/>
                <a:gd name="T41" fmla="*/ 1233 h 2083"/>
                <a:gd name="T42" fmla="*/ 915 w 1508"/>
                <a:gd name="T43" fmla="*/ 1162 h 2083"/>
                <a:gd name="T44" fmla="*/ 801 w 1508"/>
                <a:gd name="T45" fmla="*/ 1111 h 2083"/>
                <a:gd name="T46" fmla="*/ 680 w 1508"/>
                <a:gd name="T47" fmla="*/ 1080 h 2083"/>
                <a:gd name="T48" fmla="*/ 554 w 1508"/>
                <a:gd name="T49" fmla="*/ 1069 h 2083"/>
                <a:gd name="T50" fmla="*/ 416 w 1508"/>
                <a:gd name="T51" fmla="*/ 1082 h 2083"/>
                <a:gd name="T52" fmla="*/ 283 w 1508"/>
                <a:gd name="T53" fmla="*/ 1120 h 2083"/>
                <a:gd name="T54" fmla="*/ 160 w 1508"/>
                <a:gd name="T55" fmla="*/ 1182 h 2083"/>
                <a:gd name="T56" fmla="*/ 591 w 1508"/>
                <a:gd name="T57" fmla="*/ 812 h 2083"/>
                <a:gd name="T58" fmla="*/ 751 w 1508"/>
                <a:gd name="T59" fmla="*/ 755 h 2083"/>
                <a:gd name="T60" fmla="*/ 500 w 1508"/>
                <a:gd name="T61" fmla="*/ 407 h 2083"/>
                <a:gd name="T62" fmla="*/ 338 w 1508"/>
                <a:gd name="T63" fmla="*/ 367 h 2083"/>
                <a:gd name="T64" fmla="*/ 175 w 1508"/>
                <a:gd name="T65" fmla="*/ 519 h 2083"/>
                <a:gd name="T66" fmla="*/ 0 w 1508"/>
                <a:gd name="T67" fmla="*/ 375 h 2083"/>
                <a:gd name="T68" fmla="*/ 166 w 1508"/>
                <a:gd name="T69" fmla="*/ 151 h 2083"/>
                <a:gd name="T70" fmla="*/ 287 w 1508"/>
                <a:gd name="T71" fmla="*/ 289 h 2083"/>
                <a:gd name="T72" fmla="*/ 445 w 1508"/>
                <a:gd name="T73" fmla="*/ 351 h 2083"/>
                <a:gd name="T74" fmla="*/ 453 w 1508"/>
                <a:gd name="T75" fmla="*/ 220 h 2083"/>
                <a:gd name="T76" fmla="*/ 316 w 1508"/>
                <a:gd name="T77" fmla="*/ 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08" h="2083">
                  <a:moveTo>
                    <a:pt x="316" y="0"/>
                  </a:moveTo>
                  <a:lnTo>
                    <a:pt x="459" y="30"/>
                  </a:lnTo>
                  <a:lnTo>
                    <a:pt x="582" y="149"/>
                  </a:lnTo>
                  <a:lnTo>
                    <a:pt x="619" y="254"/>
                  </a:lnTo>
                  <a:lnTo>
                    <a:pt x="647" y="352"/>
                  </a:lnTo>
                  <a:lnTo>
                    <a:pt x="841" y="542"/>
                  </a:lnTo>
                  <a:lnTo>
                    <a:pt x="891" y="559"/>
                  </a:lnTo>
                  <a:lnTo>
                    <a:pt x="960" y="441"/>
                  </a:lnTo>
                  <a:lnTo>
                    <a:pt x="1204" y="417"/>
                  </a:lnTo>
                  <a:lnTo>
                    <a:pt x="1249" y="400"/>
                  </a:lnTo>
                  <a:lnTo>
                    <a:pt x="1297" y="481"/>
                  </a:lnTo>
                  <a:lnTo>
                    <a:pt x="1340" y="564"/>
                  </a:lnTo>
                  <a:lnTo>
                    <a:pt x="1378" y="651"/>
                  </a:lnTo>
                  <a:lnTo>
                    <a:pt x="1411" y="741"/>
                  </a:lnTo>
                  <a:lnTo>
                    <a:pt x="1440" y="832"/>
                  </a:lnTo>
                  <a:lnTo>
                    <a:pt x="1464" y="927"/>
                  </a:lnTo>
                  <a:lnTo>
                    <a:pt x="1483" y="1022"/>
                  </a:lnTo>
                  <a:lnTo>
                    <a:pt x="1497" y="1121"/>
                  </a:lnTo>
                  <a:lnTo>
                    <a:pt x="1505" y="1221"/>
                  </a:lnTo>
                  <a:lnTo>
                    <a:pt x="1508" y="1322"/>
                  </a:lnTo>
                  <a:lnTo>
                    <a:pt x="1505" y="1425"/>
                  </a:lnTo>
                  <a:lnTo>
                    <a:pt x="1497" y="1526"/>
                  </a:lnTo>
                  <a:lnTo>
                    <a:pt x="1483" y="1623"/>
                  </a:lnTo>
                  <a:lnTo>
                    <a:pt x="1463" y="1720"/>
                  </a:lnTo>
                  <a:lnTo>
                    <a:pt x="1439" y="1815"/>
                  </a:lnTo>
                  <a:lnTo>
                    <a:pt x="1409" y="1907"/>
                  </a:lnTo>
                  <a:lnTo>
                    <a:pt x="1375" y="1996"/>
                  </a:lnTo>
                  <a:lnTo>
                    <a:pt x="1337" y="2083"/>
                  </a:lnTo>
                  <a:lnTo>
                    <a:pt x="1345" y="2015"/>
                  </a:lnTo>
                  <a:lnTo>
                    <a:pt x="1349" y="1945"/>
                  </a:lnTo>
                  <a:lnTo>
                    <a:pt x="1347" y="1877"/>
                  </a:lnTo>
                  <a:lnTo>
                    <a:pt x="1341" y="1808"/>
                  </a:lnTo>
                  <a:lnTo>
                    <a:pt x="1329" y="1741"/>
                  </a:lnTo>
                  <a:lnTo>
                    <a:pt x="1313" y="1675"/>
                  </a:lnTo>
                  <a:lnTo>
                    <a:pt x="1293" y="1610"/>
                  </a:lnTo>
                  <a:lnTo>
                    <a:pt x="1266" y="1547"/>
                  </a:lnTo>
                  <a:lnTo>
                    <a:pt x="1236" y="1486"/>
                  </a:lnTo>
                  <a:lnTo>
                    <a:pt x="1201" y="1429"/>
                  </a:lnTo>
                  <a:lnTo>
                    <a:pt x="1161" y="1373"/>
                  </a:lnTo>
                  <a:lnTo>
                    <a:pt x="1117" y="1321"/>
                  </a:lnTo>
                  <a:lnTo>
                    <a:pt x="1071" y="1276"/>
                  </a:lnTo>
                  <a:lnTo>
                    <a:pt x="1021" y="1233"/>
                  </a:lnTo>
                  <a:lnTo>
                    <a:pt x="969" y="1195"/>
                  </a:lnTo>
                  <a:lnTo>
                    <a:pt x="915" y="1162"/>
                  </a:lnTo>
                  <a:lnTo>
                    <a:pt x="859" y="1134"/>
                  </a:lnTo>
                  <a:lnTo>
                    <a:pt x="801" y="1111"/>
                  </a:lnTo>
                  <a:lnTo>
                    <a:pt x="741" y="1093"/>
                  </a:lnTo>
                  <a:lnTo>
                    <a:pt x="680" y="1080"/>
                  </a:lnTo>
                  <a:lnTo>
                    <a:pt x="617" y="1072"/>
                  </a:lnTo>
                  <a:lnTo>
                    <a:pt x="554" y="1069"/>
                  </a:lnTo>
                  <a:lnTo>
                    <a:pt x="484" y="1072"/>
                  </a:lnTo>
                  <a:lnTo>
                    <a:pt x="416" y="1082"/>
                  </a:lnTo>
                  <a:lnTo>
                    <a:pt x="349" y="1098"/>
                  </a:lnTo>
                  <a:lnTo>
                    <a:pt x="283" y="1120"/>
                  </a:lnTo>
                  <a:lnTo>
                    <a:pt x="220" y="1148"/>
                  </a:lnTo>
                  <a:lnTo>
                    <a:pt x="160" y="1182"/>
                  </a:lnTo>
                  <a:lnTo>
                    <a:pt x="338" y="952"/>
                  </a:lnTo>
                  <a:lnTo>
                    <a:pt x="591" y="812"/>
                  </a:lnTo>
                  <a:lnTo>
                    <a:pt x="738" y="833"/>
                  </a:lnTo>
                  <a:lnTo>
                    <a:pt x="751" y="755"/>
                  </a:lnTo>
                  <a:lnTo>
                    <a:pt x="570" y="556"/>
                  </a:lnTo>
                  <a:lnTo>
                    <a:pt x="500" y="407"/>
                  </a:lnTo>
                  <a:lnTo>
                    <a:pt x="400" y="407"/>
                  </a:lnTo>
                  <a:lnTo>
                    <a:pt x="338" y="367"/>
                  </a:lnTo>
                  <a:lnTo>
                    <a:pt x="203" y="345"/>
                  </a:lnTo>
                  <a:lnTo>
                    <a:pt x="175" y="519"/>
                  </a:lnTo>
                  <a:lnTo>
                    <a:pt x="12" y="484"/>
                  </a:lnTo>
                  <a:lnTo>
                    <a:pt x="0" y="375"/>
                  </a:lnTo>
                  <a:lnTo>
                    <a:pt x="125" y="345"/>
                  </a:lnTo>
                  <a:lnTo>
                    <a:pt x="166" y="151"/>
                  </a:lnTo>
                  <a:lnTo>
                    <a:pt x="291" y="207"/>
                  </a:lnTo>
                  <a:lnTo>
                    <a:pt x="287" y="289"/>
                  </a:lnTo>
                  <a:lnTo>
                    <a:pt x="382" y="332"/>
                  </a:lnTo>
                  <a:lnTo>
                    <a:pt x="445" y="351"/>
                  </a:lnTo>
                  <a:lnTo>
                    <a:pt x="522" y="308"/>
                  </a:lnTo>
                  <a:lnTo>
                    <a:pt x="453" y="220"/>
                  </a:lnTo>
                  <a:lnTo>
                    <a:pt x="313" y="71"/>
                  </a:lnTo>
                  <a:lnTo>
                    <a:pt x="316" y="0"/>
                  </a:lnTo>
                  <a:close/>
                </a:path>
              </a:pathLst>
            </a:custGeom>
            <a:grpFill/>
            <a:ln w="0">
              <a:noFill/>
              <a:prstDash val="solid"/>
              <a:round/>
            </a:ln>
          </p:spPr>
          <p:txBody>
            <a:bodyPr vert="horz" wrap="square" lIns="91440" tIns="45720" rIns="91440" bIns="45720" numCol="1" anchor="t" anchorCtr="0" compatLnSpc="1"/>
            <a:lstStyle/>
            <a:p>
              <a:endParaRPr lang="en-US" sz="2000"/>
            </a:p>
          </p:txBody>
        </p:sp>
        <p:sp>
          <p:nvSpPr>
            <p:cNvPr id="17" name="Freeform 292"/>
            <p:cNvSpPr/>
            <p:nvPr/>
          </p:nvSpPr>
          <p:spPr bwMode="auto">
            <a:xfrm>
              <a:off x="2786063" y="4497388"/>
              <a:ext cx="30163" cy="26988"/>
            </a:xfrm>
            <a:custGeom>
              <a:avLst/>
              <a:gdLst>
                <a:gd name="T0" fmla="*/ 118 w 208"/>
                <a:gd name="T1" fmla="*/ 0 h 197"/>
                <a:gd name="T2" fmla="*/ 208 w 208"/>
                <a:gd name="T3" fmla="*/ 45 h 197"/>
                <a:gd name="T4" fmla="*/ 186 w 208"/>
                <a:gd name="T5" fmla="*/ 66 h 197"/>
                <a:gd name="T6" fmla="*/ 165 w 208"/>
                <a:gd name="T7" fmla="*/ 89 h 197"/>
                <a:gd name="T8" fmla="*/ 147 w 208"/>
                <a:gd name="T9" fmla="*/ 109 h 197"/>
                <a:gd name="T10" fmla="*/ 130 w 208"/>
                <a:gd name="T11" fmla="*/ 131 h 197"/>
                <a:gd name="T12" fmla="*/ 81 w 208"/>
                <a:gd name="T13" fmla="*/ 132 h 197"/>
                <a:gd name="T14" fmla="*/ 29 w 208"/>
                <a:gd name="T15" fmla="*/ 197 h 197"/>
                <a:gd name="T16" fmla="*/ 0 w 208"/>
                <a:gd name="T17" fmla="*/ 61 h 197"/>
                <a:gd name="T18" fmla="*/ 118 w 208"/>
                <a:gd name="T1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197">
                  <a:moveTo>
                    <a:pt x="118" y="0"/>
                  </a:moveTo>
                  <a:lnTo>
                    <a:pt x="208" y="45"/>
                  </a:lnTo>
                  <a:lnTo>
                    <a:pt x="186" y="66"/>
                  </a:lnTo>
                  <a:lnTo>
                    <a:pt x="165" y="89"/>
                  </a:lnTo>
                  <a:lnTo>
                    <a:pt x="147" y="109"/>
                  </a:lnTo>
                  <a:lnTo>
                    <a:pt x="130" y="131"/>
                  </a:lnTo>
                  <a:lnTo>
                    <a:pt x="81" y="132"/>
                  </a:lnTo>
                  <a:lnTo>
                    <a:pt x="29" y="197"/>
                  </a:lnTo>
                  <a:lnTo>
                    <a:pt x="0" y="61"/>
                  </a:lnTo>
                  <a:lnTo>
                    <a:pt x="118" y="0"/>
                  </a:lnTo>
                  <a:close/>
                </a:path>
              </a:pathLst>
            </a:custGeom>
            <a:grpFill/>
            <a:ln w="0">
              <a:noFill/>
              <a:prstDash val="solid"/>
              <a:round/>
            </a:ln>
          </p:spPr>
          <p:txBody>
            <a:bodyPr vert="horz" wrap="square" lIns="91440" tIns="45720" rIns="91440" bIns="45720" numCol="1" anchor="t" anchorCtr="0" compatLnSpc="1"/>
            <a:lstStyle/>
            <a:p>
              <a:endParaRPr lang="en-US" sz="2000"/>
            </a:p>
          </p:txBody>
        </p:sp>
        <p:sp>
          <p:nvSpPr>
            <p:cNvPr id="18" name="Freeform 293"/>
            <p:cNvSpPr/>
            <p:nvPr/>
          </p:nvSpPr>
          <p:spPr bwMode="auto">
            <a:xfrm>
              <a:off x="2860675" y="4702175"/>
              <a:ext cx="52388" cy="20638"/>
            </a:xfrm>
            <a:custGeom>
              <a:avLst/>
              <a:gdLst>
                <a:gd name="T0" fmla="*/ 368 w 368"/>
                <a:gd name="T1" fmla="*/ 0 h 153"/>
                <a:gd name="T2" fmla="*/ 298 w 368"/>
                <a:gd name="T3" fmla="*/ 38 h 153"/>
                <a:gd name="T4" fmla="*/ 227 w 368"/>
                <a:gd name="T5" fmla="*/ 73 h 153"/>
                <a:gd name="T6" fmla="*/ 152 w 368"/>
                <a:gd name="T7" fmla="*/ 105 h 153"/>
                <a:gd name="T8" fmla="*/ 77 w 368"/>
                <a:gd name="T9" fmla="*/ 131 h 153"/>
                <a:gd name="T10" fmla="*/ 0 w 368"/>
                <a:gd name="T11" fmla="*/ 153 h 153"/>
                <a:gd name="T12" fmla="*/ 28 w 368"/>
                <a:gd name="T13" fmla="*/ 44 h 153"/>
                <a:gd name="T14" fmla="*/ 83 w 368"/>
                <a:gd name="T15" fmla="*/ 5 h 153"/>
                <a:gd name="T16" fmla="*/ 148 w 368"/>
                <a:gd name="T17" fmla="*/ 13 h 153"/>
                <a:gd name="T18" fmla="*/ 215 w 368"/>
                <a:gd name="T19" fmla="*/ 16 h 153"/>
                <a:gd name="T20" fmla="*/ 266 w 368"/>
                <a:gd name="T21" fmla="*/ 14 h 153"/>
                <a:gd name="T22" fmla="*/ 317 w 368"/>
                <a:gd name="T23" fmla="*/ 9 h 153"/>
                <a:gd name="T24" fmla="*/ 368 w 368"/>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153">
                  <a:moveTo>
                    <a:pt x="368" y="0"/>
                  </a:moveTo>
                  <a:lnTo>
                    <a:pt x="298" y="38"/>
                  </a:lnTo>
                  <a:lnTo>
                    <a:pt x="227" y="73"/>
                  </a:lnTo>
                  <a:lnTo>
                    <a:pt x="152" y="105"/>
                  </a:lnTo>
                  <a:lnTo>
                    <a:pt x="77" y="131"/>
                  </a:lnTo>
                  <a:lnTo>
                    <a:pt x="0" y="153"/>
                  </a:lnTo>
                  <a:lnTo>
                    <a:pt x="28" y="44"/>
                  </a:lnTo>
                  <a:lnTo>
                    <a:pt x="83" y="5"/>
                  </a:lnTo>
                  <a:lnTo>
                    <a:pt x="148" y="13"/>
                  </a:lnTo>
                  <a:lnTo>
                    <a:pt x="215" y="16"/>
                  </a:lnTo>
                  <a:lnTo>
                    <a:pt x="266" y="14"/>
                  </a:lnTo>
                  <a:lnTo>
                    <a:pt x="317" y="9"/>
                  </a:lnTo>
                  <a:lnTo>
                    <a:pt x="368" y="0"/>
                  </a:lnTo>
                  <a:close/>
                </a:path>
              </a:pathLst>
            </a:custGeom>
            <a:grpFill/>
            <a:ln w="0">
              <a:noFill/>
              <a:prstDash val="solid"/>
              <a:round/>
            </a:ln>
          </p:spPr>
          <p:txBody>
            <a:bodyPr vert="horz" wrap="square" lIns="91440" tIns="45720" rIns="91440" bIns="45720" numCol="1" anchor="t" anchorCtr="0" compatLnSpc="1"/>
            <a:lstStyle/>
            <a:p>
              <a:endParaRPr lang="en-US" sz="2000"/>
            </a:p>
          </p:txBody>
        </p:sp>
        <p:sp>
          <p:nvSpPr>
            <p:cNvPr id="19" name="Freeform 294"/>
            <p:cNvSpPr/>
            <p:nvPr/>
          </p:nvSpPr>
          <p:spPr bwMode="auto">
            <a:xfrm>
              <a:off x="2587625" y="4395788"/>
              <a:ext cx="249238" cy="333375"/>
            </a:xfrm>
            <a:custGeom>
              <a:avLst/>
              <a:gdLst>
                <a:gd name="T0" fmla="*/ 210 w 1723"/>
                <a:gd name="T1" fmla="*/ 95 h 2519"/>
                <a:gd name="T2" fmla="*/ 468 w 1723"/>
                <a:gd name="T3" fmla="*/ 157 h 2519"/>
                <a:gd name="T4" fmla="*/ 884 w 1723"/>
                <a:gd name="T5" fmla="*/ 389 h 2519"/>
                <a:gd name="T6" fmla="*/ 1103 w 1723"/>
                <a:gd name="T7" fmla="*/ 976 h 2519"/>
                <a:gd name="T8" fmla="*/ 1141 w 1723"/>
                <a:gd name="T9" fmla="*/ 862 h 2519"/>
                <a:gd name="T10" fmla="*/ 1389 w 1723"/>
                <a:gd name="T11" fmla="*/ 1094 h 2519"/>
                <a:gd name="T12" fmla="*/ 1344 w 1723"/>
                <a:gd name="T13" fmla="*/ 1213 h 2519"/>
                <a:gd name="T14" fmla="*/ 1316 w 1723"/>
                <a:gd name="T15" fmla="*/ 1341 h 2519"/>
                <a:gd name="T16" fmla="*/ 1307 w 1723"/>
                <a:gd name="T17" fmla="*/ 1472 h 2519"/>
                <a:gd name="T18" fmla="*/ 1317 w 1723"/>
                <a:gd name="T19" fmla="*/ 1609 h 2519"/>
                <a:gd name="T20" fmla="*/ 1346 w 1723"/>
                <a:gd name="T21" fmla="*/ 1741 h 2519"/>
                <a:gd name="T22" fmla="*/ 1394 w 1723"/>
                <a:gd name="T23" fmla="*/ 1865 h 2519"/>
                <a:gd name="T24" fmla="*/ 1459 w 1723"/>
                <a:gd name="T25" fmla="*/ 1979 h 2519"/>
                <a:gd name="T26" fmla="*/ 1541 w 1723"/>
                <a:gd name="T27" fmla="*/ 2083 h 2519"/>
                <a:gd name="T28" fmla="*/ 1628 w 1723"/>
                <a:gd name="T29" fmla="*/ 2165 h 2519"/>
                <a:gd name="T30" fmla="*/ 1723 w 1723"/>
                <a:gd name="T31" fmla="*/ 2230 h 2519"/>
                <a:gd name="T32" fmla="*/ 1714 w 1723"/>
                <a:gd name="T33" fmla="*/ 2268 h 2519"/>
                <a:gd name="T34" fmla="*/ 1708 w 1723"/>
                <a:gd name="T35" fmla="*/ 2294 h 2519"/>
                <a:gd name="T36" fmla="*/ 1706 w 1723"/>
                <a:gd name="T37" fmla="*/ 2304 h 2519"/>
                <a:gd name="T38" fmla="*/ 1659 w 1723"/>
                <a:gd name="T39" fmla="*/ 2513 h 2519"/>
                <a:gd name="T40" fmla="*/ 1530 w 1723"/>
                <a:gd name="T41" fmla="*/ 2519 h 2519"/>
                <a:gd name="T42" fmla="*/ 1338 w 1723"/>
                <a:gd name="T43" fmla="*/ 2506 h 2519"/>
                <a:gd name="T44" fmla="*/ 1154 w 1723"/>
                <a:gd name="T45" fmla="*/ 2468 h 2519"/>
                <a:gd name="T46" fmla="*/ 977 w 1723"/>
                <a:gd name="T47" fmla="*/ 2407 h 2519"/>
                <a:gd name="T48" fmla="*/ 810 w 1723"/>
                <a:gd name="T49" fmla="*/ 2325 h 2519"/>
                <a:gd name="T50" fmla="*/ 656 w 1723"/>
                <a:gd name="T51" fmla="*/ 2222 h 2519"/>
                <a:gd name="T52" fmla="*/ 514 w 1723"/>
                <a:gd name="T53" fmla="*/ 2101 h 2519"/>
                <a:gd name="T54" fmla="*/ 387 w 1723"/>
                <a:gd name="T55" fmla="*/ 1963 h 2519"/>
                <a:gd name="T56" fmla="*/ 274 w 1723"/>
                <a:gd name="T57" fmla="*/ 1809 h 2519"/>
                <a:gd name="T58" fmla="*/ 180 w 1723"/>
                <a:gd name="T59" fmla="*/ 1641 h 2519"/>
                <a:gd name="T60" fmla="*/ 103 w 1723"/>
                <a:gd name="T61" fmla="*/ 1461 h 2519"/>
                <a:gd name="T62" fmla="*/ 47 w 1723"/>
                <a:gd name="T63" fmla="*/ 1270 h 2519"/>
                <a:gd name="T64" fmla="*/ 12 w 1723"/>
                <a:gd name="T65" fmla="*/ 1070 h 2519"/>
                <a:gd name="T66" fmla="*/ 0 w 1723"/>
                <a:gd name="T67" fmla="*/ 862 h 2519"/>
                <a:gd name="T68" fmla="*/ 11 w 1723"/>
                <a:gd name="T69" fmla="*/ 662 h 2519"/>
                <a:gd name="T70" fmla="*/ 44 w 1723"/>
                <a:gd name="T71" fmla="*/ 470 h 2519"/>
                <a:gd name="T72" fmla="*/ 96 w 1723"/>
                <a:gd name="T73" fmla="*/ 285 h 2519"/>
                <a:gd name="T74" fmla="*/ 168 w 1723"/>
                <a:gd name="T75" fmla="*/ 111 h 2519"/>
                <a:gd name="T76" fmla="*/ 320 w 1723"/>
                <a:gd name="T77" fmla="*/ 0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23" h="2519">
                  <a:moveTo>
                    <a:pt x="320" y="0"/>
                  </a:moveTo>
                  <a:lnTo>
                    <a:pt x="210" y="95"/>
                  </a:lnTo>
                  <a:lnTo>
                    <a:pt x="296" y="157"/>
                  </a:lnTo>
                  <a:lnTo>
                    <a:pt x="468" y="157"/>
                  </a:lnTo>
                  <a:lnTo>
                    <a:pt x="724" y="107"/>
                  </a:lnTo>
                  <a:lnTo>
                    <a:pt x="884" y="389"/>
                  </a:lnTo>
                  <a:lnTo>
                    <a:pt x="884" y="655"/>
                  </a:lnTo>
                  <a:lnTo>
                    <a:pt x="1103" y="976"/>
                  </a:lnTo>
                  <a:lnTo>
                    <a:pt x="1141" y="976"/>
                  </a:lnTo>
                  <a:lnTo>
                    <a:pt x="1141" y="862"/>
                  </a:lnTo>
                  <a:lnTo>
                    <a:pt x="1225" y="1054"/>
                  </a:lnTo>
                  <a:lnTo>
                    <a:pt x="1389" y="1094"/>
                  </a:lnTo>
                  <a:lnTo>
                    <a:pt x="1365" y="1153"/>
                  </a:lnTo>
                  <a:lnTo>
                    <a:pt x="1344" y="1213"/>
                  </a:lnTo>
                  <a:lnTo>
                    <a:pt x="1328" y="1277"/>
                  </a:lnTo>
                  <a:lnTo>
                    <a:pt x="1316" y="1341"/>
                  </a:lnTo>
                  <a:lnTo>
                    <a:pt x="1309" y="1406"/>
                  </a:lnTo>
                  <a:lnTo>
                    <a:pt x="1307" y="1472"/>
                  </a:lnTo>
                  <a:lnTo>
                    <a:pt x="1309" y="1542"/>
                  </a:lnTo>
                  <a:lnTo>
                    <a:pt x="1317" y="1609"/>
                  </a:lnTo>
                  <a:lnTo>
                    <a:pt x="1329" y="1676"/>
                  </a:lnTo>
                  <a:lnTo>
                    <a:pt x="1346" y="1741"/>
                  </a:lnTo>
                  <a:lnTo>
                    <a:pt x="1368" y="1803"/>
                  </a:lnTo>
                  <a:lnTo>
                    <a:pt x="1394" y="1865"/>
                  </a:lnTo>
                  <a:lnTo>
                    <a:pt x="1424" y="1923"/>
                  </a:lnTo>
                  <a:lnTo>
                    <a:pt x="1459" y="1979"/>
                  </a:lnTo>
                  <a:lnTo>
                    <a:pt x="1498" y="2032"/>
                  </a:lnTo>
                  <a:lnTo>
                    <a:pt x="1541" y="2083"/>
                  </a:lnTo>
                  <a:lnTo>
                    <a:pt x="1583" y="2126"/>
                  </a:lnTo>
                  <a:lnTo>
                    <a:pt x="1628" y="2165"/>
                  </a:lnTo>
                  <a:lnTo>
                    <a:pt x="1675" y="2200"/>
                  </a:lnTo>
                  <a:lnTo>
                    <a:pt x="1723" y="2230"/>
                  </a:lnTo>
                  <a:lnTo>
                    <a:pt x="1718" y="2251"/>
                  </a:lnTo>
                  <a:lnTo>
                    <a:pt x="1714" y="2268"/>
                  </a:lnTo>
                  <a:lnTo>
                    <a:pt x="1711" y="2283"/>
                  </a:lnTo>
                  <a:lnTo>
                    <a:pt x="1708" y="2294"/>
                  </a:lnTo>
                  <a:lnTo>
                    <a:pt x="1706" y="2302"/>
                  </a:lnTo>
                  <a:lnTo>
                    <a:pt x="1706" y="2304"/>
                  </a:lnTo>
                  <a:lnTo>
                    <a:pt x="1722" y="2505"/>
                  </a:lnTo>
                  <a:lnTo>
                    <a:pt x="1659" y="2513"/>
                  </a:lnTo>
                  <a:lnTo>
                    <a:pt x="1594" y="2517"/>
                  </a:lnTo>
                  <a:lnTo>
                    <a:pt x="1530" y="2519"/>
                  </a:lnTo>
                  <a:lnTo>
                    <a:pt x="1433" y="2516"/>
                  </a:lnTo>
                  <a:lnTo>
                    <a:pt x="1338" y="2506"/>
                  </a:lnTo>
                  <a:lnTo>
                    <a:pt x="1245" y="2490"/>
                  </a:lnTo>
                  <a:lnTo>
                    <a:pt x="1154" y="2468"/>
                  </a:lnTo>
                  <a:lnTo>
                    <a:pt x="1064" y="2441"/>
                  </a:lnTo>
                  <a:lnTo>
                    <a:pt x="977" y="2407"/>
                  </a:lnTo>
                  <a:lnTo>
                    <a:pt x="893" y="2369"/>
                  </a:lnTo>
                  <a:lnTo>
                    <a:pt x="810" y="2325"/>
                  </a:lnTo>
                  <a:lnTo>
                    <a:pt x="732" y="2276"/>
                  </a:lnTo>
                  <a:lnTo>
                    <a:pt x="656" y="2222"/>
                  </a:lnTo>
                  <a:lnTo>
                    <a:pt x="583" y="2164"/>
                  </a:lnTo>
                  <a:lnTo>
                    <a:pt x="514" y="2101"/>
                  </a:lnTo>
                  <a:lnTo>
                    <a:pt x="448" y="2034"/>
                  </a:lnTo>
                  <a:lnTo>
                    <a:pt x="387" y="1963"/>
                  </a:lnTo>
                  <a:lnTo>
                    <a:pt x="328" y="1888"/>
                  </a:lnTo>
                  <a:lnTo>
                    <a:pt x="274" y="1809"/>
                  </a:lnTo>
                  <a:lnTo>
                    <a:pt x="225" y="1727"/>
                  </a:lnTo>
                  <a:lnTo>
                    <a:pt x="180" y="1641"/>
                  </a:lnTo>
                  <a:lnTo>
                    <a:pt x="139" y="1553"/>
                  </a:lnTo>
                  <a:lnTo>
                    <a:pt x="103" y="1461"/>
                  </a:lnTo>
                  <a:lnTo>
                    <a:pt x="72" y="1367"/>
                  </a:lnTo>
                  <a:lnTo>
                    <a:pt x="47" y="1270"/>
                  </a:lnTo>
                  <a:lnTo>
                    <a:pt x="27" y="1171"/>
                  </a:lnTo>
                  <a:lnTo>
                    <a:pt x="12" y="1070"/>
                  </a:lnTo>
                  <a:lnTo>
                    <a:pt x="3" y="968"/>
                  </a:lnTo>
                  <a:lnTo>
                    <a:pt x="0" y="862"/>
                  </a:lnTo>
                  <a:lnTo>
                    <a:pt x="3" y="761"/>
                  </a:lnTo>
                  <a:lnTo>
                    <a:pt x="11" y="662"/>
                  </a:lnTo>
                  <a:lnTo>
                    <a:pt x="25" y="565"/>
                  </a:lnTo>
                  <a:lnTo>
                    <a:pt x="44" y="470"/>
                  </a:lnTo>
                  <a:lnTo>
                    <a:pt x="68" y="376"/>
                  </a:lnTo>
                  <a:lnTo>
                    <a:pt x="96" y="285"/>
                  </a:lnTo>
                  <a:lnTo>
                    <a:pt x="131" y="197"/>
                  </a:lnTo>
                  <a:lnTo>
                    <a:pt x="168" y="111"/>
                  </a:lnTo>
                  <a:lnTo>
                    <a:pt x="210" y="27"/>
                  </a:lnTo>
                  <a:lnTo>
                    <a:pt x="320" y="0"/>
                  </a:lnTo>
                  <a:close/>
                </a:path>
              </a:pathLst>
            </a:custGeom>
            <a:grpFill/>
            <a:ln w="0">
              <a:noFill/>
              <a:prstDash val="solid"/>
              <a:round/>
            </a:ln>
          </p:spPr>
          <p:txBody>
            <a:bodyPr vert="horz" wrap="square" lIns="91440" tIns="45720" rIns="91440" bIns="45720" numCol="1" anchor="t" anchorCtr="0" compatLnSpc="1"/>
            <a:lstStyle/>
            <a:p>
              <a:endParaRPr lang="en-US" sz="2000"/>
            </a:p>
          </p:txBody>
        </p:sp>
        <p:sp>
          <p:nvSpPr>
            <p:cNvPr id="20" name="Freeform 295"/>
            <p:cNvSpPr>
              <a:spLocks noEditPoints="1"/>
            </p:cNvSpPr>
            <p:nvPr/>
          </p:nvSpPr>
          <p:spPr bwMode="auto">
            <a:xfrm>
              <a:off x="2638425" y="4291013"/>
              <a:ext cx="263525" cy="79375"/>
            </a:xfrm>
            <a:custGeom>
              <a:avLst/>
              <a:gdLst>
                <a:gd name="T0" fmla="*/ 782 w 1831"/>
                <a:gd name="T1" fmla="*/ 179 h 603"/>
                <a:gd name="T2" fmla="*/ 779 w 1831"/>
                <a:gd name="T3" fmla="*/ 185 h 603"/>
                <a:gd name="T4" fmla="*/ 773 w 1831"/>
                <a:gd name="T5" fmla="*/ 194 h 603"/>
                <a:gd name="T6" fmla="*/ 763 w 1831"/>
                <a:gd name="T7" fmla="*/ 204 h 603"/>
                <a:gd name="T8" fmla="*/ 750 w 1831"/>
                <a:gd name="T9" fmla="*/ 214 h 603"/>
                <a:gd name="T10" fmla="*/ 737 w 1831"/>
                <a:gd name="T11" fmla="*/ 225 h 603"/>
                <a:gd name="T12" fmla="*/ 724 w 1831"/>
                <a:gd name="T13" fmla="*/ 235 h 603"/>
                <a:gd name="T14" fmla="*/ 711 w 1831"/>
                <a:gd name="T15" fmla="*/ 246 h 603"/>
                <a:gd name="T16" fmla="*/ 699 w 1831"/>
                <a:gd name="T17" fmla="*/ 254 h 603"/>
                <a:gd name="T18" fmla="*/ 690 w 1831"/>
                <a:gd name="T19" fmla="*/ 261 h 603"/>
                <a:gd name="T20" fmla="*/ 683 w 1831"/>
                <a:gd name="T21" fmla="*/ 266 h 603"/>
                <a:gd name="T22" fmla="*/ 681 w 1831"/>
                <a:gd name="T23" fmla="*/ 267 h 603"/>
                <a:gd name="T24" fmla="*/ 782 w 1831"/>
                <a:gd name="T25" fmla="*/ 331 h 603"/>
                <a:gd name="T26" fmla="*/ 990 w 1831"/>
                <a:gd name="T27" fmla="*/ 271 h 603"/>
                <a:gd name="T28" fmla="*/ 941 w 1831"/>
                <a:gd name="T29" fmla="*/ 179 h 603"/>
                <a:gd name="T30" fmla="*/ 851 w 1831"/>
                <a:gd name="T31" fmla="*/ 210 h 603"/>
                <a:gd name="T32" fmla="*/ 782 w 1831"/>
                <a:gd name="T33" fmla="*/ 179 h 603"/>
                <a:gd name="T34" fmla="*/ 1401 w 1831"/>
                <a:gd name="T35" fmla="*/ 72 h 603"/>
                <a:gd name="T36" fmla="*/ 1244 w 1831"/>
                <a:gd name="T37" fmla="*/ 166 h 603"/>
                <a:gd name="T38" fmla="*/ 1155 w 1831"/>
                <a:gd name="T39" fmla="*/ 226 h 603"/>
                <a:gd name="T40" fmla="*/ 1217 w 1831"/>
                <a:gd name="T41" fmla="*/ 270 h 603"/>
                <a:gd name="T42" fmla="*/ 1356 w 1831"/>
                <a:gd name="T43" fmla="*/ 255 h 603"/>
                <a:gd name="T44" fmla="*/ 1502 w 1831"/>
                <a:gd name="T45" fmla="*/ 135 h 603"/>
                <a:gd name="T46" fmla="*/ 1401 w 1831"/>
                <a:gd name="T47" fmla="*/ 72 h 603"/>
                <a:gd name="T48" fmla="*/ 1180 w 1831"/>
                <a:gd name="T49" fmla="*/ 0 h 603"/>
                <a:gd name="T50" fmla="*/ 1180 w 1831"/>
                <a:gd name="T51" fmla="*/ 0 h 603"/>
                <a:gd name="T52" fmla="*/ 1267 w 1831"/>
                <a:gd name="T53" fmla="*/ 4 h 603"/>
                <a:gd name="T54" fmla="*/ 1352 w 1831"/>
                <a:gd name="T55" fmla="*/ 11 h 603"/>
                <a:gd name="T56" fmla="*/ 1436 w 1831"/>
                <a:gd name="T57" fmla="*/ 24 h 603"/>
                <a:gd name="T58" fmla="*/ 1519 w 1831"/>
                <a:gd name="T59" fmla="*/ 43 h 603"/>
                <a:gd name="T60" fmla="*/ 1600 w 1831"/>
                <a:gd name="T61" fmla="*/ 66 h 603"/>
                <a:gd name="T62" fmla="*/ 1679 w 1831"/>
                <a:gd name="T63" fmla="*/ 93 h 603"/>
                <a:gd name="T64" fmla="*/ 1756 w 1831"/>
                <a:gd name="T65" fmla="*/ 124 h 603"/>
                <a:gd name="T66" fmla="*/ 1831 w 1831"/>
                <a:gd name="T67" fmla="*/ 160 h 603"/>
                <a:gd name="T68" fmla="*/ 1776 w 1831"/>
                <a:gd name="T69" fmla="*/ 169 h 603"/>
                <a:gd name="T70" fmla="*/ 1626 w 1831"/>
                <a:gd name="T71" fmla="*/ 145 h 603"/>
                <a:gd name="T72" fmla="*/ 1521 w 1831"/>
                <a:gd name="T73" fmla="*/ 221 h 603"/>
                <a:gd name="T74" fmla="*/ 1445 w 1831"/>
                <a:gd name="T75" fmla="*/ 311 h 603"/>
                <a:gd name="T76" fmla="*/ 1171 w 1831"/>
                <a:gd name="T77" fmla="*/ 338 h 603"/>
                <a:gd name="T78" fmla="*/ 1059 w 1831"/>
                <a:gd name="T79" fmla="*/ 319 h 603"/>
                <a:gd name="T80" fmla="*/ 981 w 1831"/>
                <a:gd name="T81" fmla="*/ 449 h 603"/>
                <a:gd name="T82" fmla="*/ 757 w 1831"/>
                <a:gd name="T83" fmla="*/ 463 h 603"/>
                <a:gd name="T84" fmla="*/ 616 w 1831"/>
                <a:gd name="T85" fmla="*/ 420 h 603"/>
                <a:gd name="T86" fmla="*/ 490 w 1831"/>
                <a:gd name="T87" fmla="*/ 494 h 603"/>
                <a:gd name="T88" fmla="*/ 218 w 1831"/>
                <a:gd name="T89" fmla="*/ 535 h 603"/>
                <a:gd name="T90" fmla="*/ 0 w 1831"/>
                <a:gd name="T91" fmla="*/ 603 h 603"/>
                <a:gd name="T92" fmla="*/ 0 w 1831"/>
                <a:gd name="T93" fmla="*/ 603 h 603"/>
                <a:gd name="T94" fmla="*/ 58 w 1831"/>
                <a:gd name="T95" fmla="*/ 531 h 603"/>
                <a:gd name="T96" fmla="*/ 120 w 1831"/>
                <a:gd name="T97" fmla="*/ 463 h 603"/>
                <a:gd name="T98" fmla="*/ 185 w 1831"/>
                <a:gd name="T99" fmla="*/ 399 h 603"/>
                <a:gd name="T100" fmla="*/ 253 w 1831"/>
                <a:gd name="T101" fmla="*/ 338 h 603"/>
                <a:gd name="T102" fmla="*/ 325 w 1831"/>
                <a:gd name="T103" fmla="*/ 283 h 603"/>
                <a:gd name="T104" fmla="*/ 400 w 1831"/>
                <a:gd name="T105" fmla="*/ 232 h 603"/>
                <a:gd name="T106" fmla="*/ 477 w 1831"/>
                <a:gd name="T107" fmla="*/ 185 h 603"/>
                <a:gd name="T108" fmla="*/ 558 w 1831"/>
                <a:gd name="T109" fmla="*/ 144 h 603"/>
                <a:gd name="T110" fmla="*/ 640 w 1831"/>
                <a:gd name="T111" fmla="*/ 107 h 603"/>
                <a:gd name="T112" fmla="*/ 725 w 1831"/>
                <a:gd name="T113" fmla="*/ 75 h 603"/>
                <a:gd name="T114" fmla="*/ 813 w 1831"/>
                <a:gd name="T115" fmla="*/ 49 h 603"/>
                <a:gd name="T116" fmla="*/ 902 w 1831"/>
                <a:gd name="T117" fmla="*/ 27 h 603"/>
                <a:gd name="T118" fmla="*/ 992 w 1831"/>
                <a:gd name="T119" fmla="*/ 13 h 603"/>
                <a:gd name="T120" fmla="*/ 1086 w 1831"/>
                <a:gd name="T121" fmla="*/ 4 h 603"/>
                <a:gd name="T122" fmla="*/ 1180 w 1831"/>
                <a:gd name="T123" fmla="*/ 0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1" h="603">
                  <a:moveTo>
                    <a:pt x="782" y="179"/>
                  </a:moveTo>
                  <a:lnTo>
                    <a:pt x="779" y="185"/>
                  </a:lnTo>
                  <a:lnTo>
                    <a:pt x="773" y="194"/>
                  </a:lnTo>
                  <a:lnTo>
                    <a:pt x="763" y="204"/>
                  </a:lnTo>
                  <a:lnTo>
                    <a:pt x="750" y="214"/>
                  </a:lnTo>
                  <a:lnTo>
                    <a:pt x="737" y="225"/>
                  </a:lnTo>
                  <a:lnTo>
                    <a:pt x="724" y="235"/>
                  </a:lnTo>
                  <a:lnTo>
                    <a:pt x="711" y="246"/>
                  </a:lnTo>
                  <a:lnTo>
                    <a:pt x="699" y="254"/>
                  </a:lnTo>
                  <a:lnTo>
                    <a:pt x="690" y="261"/>
                  </a:lnTo>
                  <a:lnTo>
                    <a:pt x="683" y="266"/>
                  </a:lnTo>
                  <a:lnTo>
                    <a:pt x="681" y="267"/>
                  </a:lnTo>
                  <a:lnTo>
                    <a:pt x="782" y="331"/>
                  </a:lnTo>
                  <a:lnTo>
                    <a:pt x="990" y="271"/>
                  </a:lnTo>
                  <a:lnTo>
                    <a:pt x="941" y="179"/>
                  </a:lnTo>
                  <a:lnTo>
                    <a:pt x="851" y="210"/>
                  </a:lnTo>
                  <a:lnTo>
                    <a:pt x="782" y="179"/>
                  </a:lnTo>
                  <a:close/>
                  <a:moveTo>
                    <a:pt x="1401" y="72"/>
                  </a:moveTo>
                  <a:lnTo>
                    <a:pt x="1244" y="166"/>
                  </a:lnTo>
                  <a:lnTo>
                    <a:pt x="1155" y="226"/>
                  </a:lnTo>
                  <a:lnTo>
                    <a:pt x="1217" y="270"/>
                  </a:lnTo>
                  <a:lnTo>
                    <a:pt x="1356" y="255"/>
                  </a:lnTo>
                  <a:lnTo>
                    <a:pt x="1502" y="135"/>
                  </a:lnTo>
                  <a:lnTo>
                    <a:pt x="1401" y="72"/>
                  </a:lnTo>
                  <a:close/>
                  <a:moveTo>
                    <a:pt x="1180" y="0"/>
                  </a:moveTo>
                  <a:lnTo>
                    <a:pt x="1180" y="0"/>
                  </a:lnTo>
                  <a:lnTo>
                    <a:pt x="1267" y="4"/>
                  </a:lnTo>
                  <a:lnTo>
                    <a:pt x="1352" y="11"/>
                  </a:lnTo>
                  <a:lnTo>
                    <a:pt x="1436" y="24"/>
                  </a:lnTo>
                  <a:lnTo>
                    <a:pt x="1519" y="43"/>
                  </a:lnTo>
                  <a:lnTo>
                    <a:pt x="1600" y="66"/>
                  </a:lnTo>
                  <a:lnTo>
                    <a:pt x="1679" y="93"/>
                  </a:lnTo>
                  <a:lnTo>
                    <a:pt x="1756" y="124"/>
                  </a:lnTo>
                  <a:lnTo>
                    <a:pt x="1831" y="160"/>
                  </a:lnTo>
                  <a:lnTo>
                    <a:pt x="1776" y="169"/>
                  </a:lnTo>
                  <a:lnTo>
                    <a:pt x="1626" y="145"/>
                  </a:lnTo>
                  <a:lnTo>
                    <a:pt x="1521" y="221"/>
                  </a:lnTo>
                  <a:lnTo>
                    <a:pt x="1445" y="311"/>
                  </a:lnTo>
                  <a:lnTo>
                    <a:pt x="1171" y="338"/>
                  </a:lnTo>
                  <a:lnTo>
                    <a:pt x="1059" y="319"/>
                  </a:lnTo>
                  <a:lnTo>
                    <a:pt x="981" y="449"/>
                  </a:lnTo>
                  <a:lnTo>
                    <a:pt x="757" y="463"/>
                  </a:lnTo>
                  <a:lnTo>
                    <a:pt x="616" y="420"/>
                  </a:lnTo>
                  <a:lnTo>
                    <a:pt x="490" y="494"/>
                  </a:lnTo>
                  <a:lnTo>
                    <a:pt x="218" y="535"/>
                  </a:lnTo>
                  <a:lnTo>
                    <a:pt x="0" y="603"/>
                  </a:lnTo>
                  <a:lnTo>
                    <a:pt x="0" y="603"/>
                  </a:lnTo>
                  <a:lnTo>
                    <a:pt x="58" y="531"/>
                  </a:lnTo>
                  <a:lnTo>
                    <a:pt x="120" y="463"/>
                  </a:lnTo>
                  <a:lnTo>
                    <a:pt x="185" y="399"/>
                  </a:lnTo>
                  <a:lnTo>
                    <a:pt x="253" y="338"/>
                  </a:lnTo>
                  <a:lnTo>
                    <a:pt x="325" y="283"/>
                  </a:lnTo>
                  <a:lnTo>
                    <a:pt x="400" y="232"/>
                  </a:lnTo>
                  <a:lnTo>
                    <a:pt x="477" y="185"/>
                  </a:lnTo>
                  <a:lnTo>
                    <a:pt x="558" y="144"/>
                  </a:lnTo>
                  <a:lnTo>
                    <a:pt x="640" y="107"/>
                  </a:lnTo>
                  <a:lnTo>
                    <a:pt x="725" y="75"/>
                  </a:lnTo>
                  <a:lnTo>
                    <a:pt x="813" y="49"/>
                  </a:lnTo>
                  <a:lnTo>
                    <a:pt x="902" y="27"/>
                  </a:lnTo>
                  <a:lnTo>
                    <a:pt x="992" y="13"/>
                  </a:lnTo>
                  <a:lnTo>
                    <a:pt x="1086" y="4"/>
                  </a:lnTo>
                  <a:lnTo>
                    <a:pt x="1180" y="0"/>
                  </a:lnTo>
                  <a:close/>
                </a:path>
              </a:pathLst>
            </a:custGeom>
            <a:grpFill/>
            <a:ln w="0">
              <a:noFill/>
              <a:prstDash val="solid"/>
              <a:round/>
            </a:ln>
          </p:spPr>
          <p:txBody>
            <a:bodyPr vert="horz" wrap="square" lIns="91440" tIns="45720" rIns="91440" bIns="45720" numCol="1" anchor="t" anchorCtr="0" compatLnSpc="1"/>
            <a:lstStyle/>
            <a:p>
              <a:endParaRPr lang="en-US" sz="2000"/>
            </a:p>
          </p:txBody>
        </p:sp>
      </p:grpSp>
      <p:grpSp>
        <p:nvGrpSpPr>
          <p:cNvPr id="21" name="Group 36"/>
          <p:cNvGrpSpPr/>
          <p:nvPr/>
        </p:nvGrpSpPr>
        <p:grpSpPr>
          <a:xfrm>
            <a:off x="6726526" y="1888053"/>
            <a:ext cx="359552" cy="528864"/>
            <a:chOff x="9209088" y="5059363"/>
            <a:chExt cx="300038" cy="441324"/>
          </a:xfrm>
          <a:solidFill>
            <a:schemeClr val="accent1"/>
          </a:solidFill>
        </p:grpSpPr>
        <p:sp>
          <p:nvSpPr>
            <p:cNvPr id="22" name="Freeform 412"/>
            <p:cNvSpPr/>
            <p:nvPr/>
          </p:nvSpPr>
          <p:spPr bwMode="auto">
            <a:xfrm>
              <a:off x="9313863" y="5059363"/>
              <a:ext cx="90488" cy="90487"/>
            </a:xfrm>
            <a:custGeom>
              <a:avLst/>
              <a:gdLst>
                <a:gd name="T0" fmla="*/ 343 w 686"/>
                <a:gd name="T1" fmla="*/ 0 h 686"/>
                <a:gd name="T2" fmla="*/ 390 w 686"/>
                <a:gd name="T3" fmla="*/ 3 h 686"/>
                <a:gd name="T4" fmla="*/ 435 w 686"/>
                <a:gd name="T5" fmla="*/ 12 h 686"/>
                <a:gd name="T6" fmla="*/ 477 w 686"/>
                <a:gd name="T7" fmla="*/ 27 h 686"/>
                <a:gd name="T8" fmla="*/ 517 w 686"/>
                <a:gd name="T9" fmla="*/ 46 h 686"/>
                <a:gd name="T10" fmla="*/ 553 w 686"/>
                <a:gd name="T11" fmla="*/ 71 h 686"/>
                <a:gd name="T12" fmla="*/ 586 w 686"/>
                <a:gd name="T13" fmla="*/ 100 h 686"/>
                <a:gd name="T14" fmla="*/ 615 w 686"/>
                <a:gd name="T15" fmla="*/ 133 h 686"/>
                <a:gd name="T16" fmla="*/ 640 w 686"/>
                <a:gd name="T17" fmla="*/ 169 h 686"/>
                <a:gd name="T18" fmla="*/ 659 w 686"/>
                <a:gd name="T19" fmla="*/ 209 h 686"/>
                <a:gd name="T20" fmla="*/ 674 w 686"/>
                <a:gd name="T21" fmla="*/ 251 h 686"/>
                <a:gd name="T22" fmla="*/ 683 w 686"/>
                <a:gd name="T23" fmla="*/ 296 h 686"/>
                <a:gd name="T24" fmla="*/ 686 w 686"/>
                <a:gd name="T25" fmla="*/ 342 h 686"/>
                <a:gd name="T26" fmla="*/ 683 w 686"/>
                <a:gd name="T27" fmla="*/ 389 h 686"/>
                <a:gd name="T28" fmla="*/ 674 w 686"/>
                <a:gd name="T29" fmla="*/ 434 h 686"/>
                <a:gd name="T30" fmla="*/ 659 w 686"/>
                <a:gd name="T31" fmla="*/ 476 h 686"/>
                <a:gd name="T32" fmla="*/ 640 w 686"/>
                <a:gd name="T33" fmla="*/ 516 h 686"/>
                <a:gd name="T34" fmla="*/ 615 w 686"/>
                <a:gd name="T35" fmla="*/ 552 h 686"/>
                <a:gd name="T36" fmla="*/ 586 w 686"/>
                <a:gd name="T37" fmla="*/ 585 h 686"/>
                <a:gd name="T38" fmla="*/ 553 w 686"/>
                <a:gd name="T39" fmla="*/ 614 h 686"/>
                <a:gd name="T40" fmla="*/ 517 w 686"/>
                <a:gd name="T41" fmla="*/ 639 h 686"/>
                <a:gd name="T42" fmla="*/ 477 w 686"/>
                <a:gd name="T43" fmla="*/ 659 h 686"/>
                <a:gd name="T44" fmla="*/ 435 w 686"/>
                <a:gd name="T45" fmla="*/ 674 h 686"/>
                <a:gd name="T46" fmla="*/ 390 w 686"/>
                <a:gd name="T47" fmla="*/ 682 h 686"/>
                <a:gd name="T48" fmla="*/ 343 w 686"/>
                <a:gd name="T49" fmla="*/ 686 h 686"/>
                <a:gd name="T50" fmla="*/ 296 w 686"/>
                <a:gd name="T51" fmla="*/ 682 h 686"/>
                <a:gd name="T52" fmla="*/ 252 w 686"/>
                <a:gd name="T53" fmla="*/ 674 h 686"/>
                <a:gd name="T54" fmla="*/ 210 w 686"/>
                <a:gd name="T55" fmla="*/ 659 h 686"/>
                <a:gd name="T56" fmla="*/ 170 w 686"/>
                <a:gd name="T57" fmla="*/ 639 h 686"/>
                <a:gd name="T58" fmla="*/ 134 w 686"/>
                <a:gd name="T59" fmla="*/ 614 h 686"/>
                <a:gd name="T60" fmla="*/ 101 w 686"/>
                <a:gd name="T61" fmla="*/ 585 h 686"/>
                <a:gd name="T62" fmla="*/ 72 w 686"/>
                <a:gd name="T63" fmla="*/ 552 h 686"/>
                <a:gd name="T64" fmla="*/ 48 w 686"/>
                <a:gd name="T65" fmla="*/ 516 h 686"/>
                <a:gd name="T66" fmla="*/ 27 w 686"/>
                <a:gd name="T67" fmla="*/ 476 h 686"/>
                <a:gd name="T68" fmla="*/ 13 w 686"/>
                <a:gd name="T69" fmla="*/ 434 h 686"/>
                <a:gd name="T70" fmla="*/ 4 w 686"/>
                <a:gd name="T71" fmla="*/ 389 h 686"/>
                <a:gd name="T72" fmla="*/ 0 w 686"/>
                <a:gd name="T73" fmla="*/ 342 h 686"/>
                <a:gd name="T74" fmla="*/ 4 w 686"/>
                <a:gd name="T75" fmla="*/ 296 h 686"/>
                <a:gd name="T76" fmla="*/ 13 w 686"/>
                <a:gd name="T77" fmla="*/ 251 h 686"/>
                <a:gd name="T78" fmla="*/ 27 w 686"/>
                <a:gd name="T79" fmla="*/ 209 h 686"/>
                <a:gd name="T80" fmla="*/ 48 w 686"/>
                <a:gd name="T81" fmla="*/ 169 h 686"/>
                <a:gd name="T82" fmla="*/ 72 w 686"/>
                <a:gd name="T83" fmla="*/ 133 h 686"/>
                <a:gd name="T84" fmla="*/ 101 w 686"/>
                <a:gd name="T85" fmla="*/ 100 h 686"/>
                <a:gd name="T86" fmla="*/ 134 w 686"/>
                <a:gd name="T87" fmla="*/ 71 h 686"/>
                <a:gd name="T88" fmla="*/ 170 w 686"/>
                <a:gd name="T89" fmla="*/ 46 h 686"/>
                <a:gd name="T90" fmla="*/ 210 w 686"/>
                <a:gd name="T91" fmla="*/ 27 h 686"/>
                <a:gd name="T92" fmla="*/ 252 w 686"/>
                <a:gd name="T93" fmla="*/ 12 h 686"/>
                <a:gd name="T94" fmla="*/ 296 w 686"/>
                <a:gd name="T95" fmla="*/ 3 h 686"/>
                <a:gd name="T96" fmla="*/ 343 w 686"/>
                <a:gd name="T9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6" h="686">
                  <a:moveTo>
                    <a:pt x="343" y="0"/>
                  </a:moveTo>
                  <a:lnTo>
                    <a:pt x="390" y="3"/>
                  </a:lnTo>
                  <a:lnTo>
                    <a:pt x="435" y="12"/>
                  </a:lnTo>
                  <a:lnTo>
                    <a:pt x="477" y="27"/>
                  </a:lnTo>
                  <a:lnTo>
                    <a:pt x="517" y="46"/>
                  </a:lnTo>
                  <a:lnTo>
                    <a:pt x="553" y="71"/>
                  </a:lnTo>
                  <a:lnTo>
                    <a:pt x="586" y="100"/>
                  </a:lnTo>
                  <a:lnTo>
                    <a:pt x="615" y="133"/>
                  </a:lnTo>
                  <a:lnTo>
                    <a:pt x="640" y="169"/>
                  </a:lnTo>
                  <a:lnTo>
                    <a:pt x="659" y="209"/>
                  </a:lnTo>
                  <a:lnTo>
                    <a:pt x="674" y="251"/>
                  </a:lnTo>
                  <a:lnTo>
                    <a:pt x="683" y="296"/>
                  </a:lnTo>
                  <a:lnTo>
                    <a:pt x="686" y="342"/>
                  </a:lnTo>
                  <a:lnTo>
                    <a:pt x="683" y="389"/>
                  </a:lnTo>
                  <a:lnTo>
                    <a:pt x="674" y="434"/>
                  </a:lnTo>
                  <a:lnTo>
                    <a:pt x="659" y="476"/>
                  </a:lnTo>
                  <a:lnTo>
                    <a:pt x="640" y="516"/>
                  </a:lnTo>
                  <a:lnTo>
                    <a:pt x="615" y="552"/>
                  </a:lnTo>
                  <a:lnTo>
                    <a:pt x="586" y="585"/>
                  </a:lnTo>
                  <a:lnTo>
                    <a:pt x="553" y="614"/>
                  </a:lnTo>
                  <a:lnTo>
                    <a:pt x="517" y="639"/>
                  </a:lnTo>
                  <a:lnTo>
                    <a:pt x="477" y="659"/>
                  </a:lnTo>
                  <a:lnTo>
                    <a:pt x="435" y="674"/>
                  </a:lnTo>
                  <a:lnTo>
                    <a:pt x="390" y="682"/>
                  </a:lnTo>
                  <a:lnTo>
                    <a:pt x="343" y="686"/>
                  </a:lnTo>
                  <a:lnTo>
                    <a:pt x="296" y="682"/>
                  </a:lnTo>
                  <a:lnTo>
                    <a:pt x="252" y="674"/>
                  </a:lnTo>
                  <a:lnTo>
                    <a:pt x="210" y="659"/>
                  </a:lnTo>
                  <a:lnTo>
                    <a:pt x="170" y="639"/>
                  </a:lnTo>
                  <a:lnTo>
                    <a:pt x="134" y="614"/>
                  </a:lnTo>
                  <a:lnTo>
                    <a:pt x="101" y="585"/>
                  </a:lnTo>
                  <a:lnTo>
                    <a:pt x="72" y="552"/>
                  </a:lnTo>
                  <a:lnTo>
                    <a:pt x="48" y="516"/>
                  </a:lnTo>
                  <a:lnTo>
                    <a:pt x="27" y="476"/>
                  </a:lnTo>
                  <a:lnTo>
                    <a:pt x="13" y="434"/>
                  </a:lnTo>
                  <a:lnTo>
                    <a:pt x="4" y="389"/>
                  </a:lnTo>
                  <a:lnTo>
                    <a:pt x="0" y="342"/>
                  </a:lnTo>
                  <a:lnTo>
                    <a:pt x="4" y="296"/>
                  </a:lnTo>
                  <a:lnTo>
                    <a:pt x="13" y="251"/>
                  </a:lnTo>
                  <a:lnTo>
                    <a:pt x="27" y="209"/>
                  </a:lnTo>
                  <a:lnTo>
                    <a:pt x="48" y="169"/>
                  </a:lnTo>
                  <a:lnTo>
                    <a:pt x="72" y="133"/>
                  </a:lnTo>
                  <a:lnTo>
                    <a:pt x="101" y="100"/>
                  </a:lnTo>
                  <a:lnTo>
                    <a:pt x="134" y="71"/>
                  </a:lnTo>
                  <a:lnTo>
                    <a:pt x="170" y="46"/>
                  </a:lnTo>
                  <a:lnTo>
                    <a:pt x="210" y="27"/>
                  </a:lnTo>
                  <a:lnTo>
                    <a:pt x="252" y="12"/>
                  </a:lnTo>
                  <a:lnTo>
                    <a:pt x="296" y="3"/>
                  </a:lnTo>
                  <a:lnTo>
                    <a:pt x="343" y="0"/>
                  </a:lnTo>
                  <a:close/>
                </a:path>
              </a:pathLst>
            </a:custGeom>
            <a:grpFill/>
            <a:ln w="0">
              <a:noFill/>
              <a:prstDash val="solid"/>
              <a:round/>
            </a:ln>
          </p:spPr>
          <p:txBody>
            <a:bodyPr vert="horz" wrap="square" lIns="91440" tIns="45720" rIns="91440" bIns="45720" numCol="1" anchor="t" anchorCtr="0" compatLnSpc="1"/>
            <a:lstStyle/>
            <a:p>
              <a:endParaRPr lang="en-US" sz="2000"/>
            </a:p>
          </p:txBody>
        </p:sp>
        <p:sp>
          <p:nvSpPr>
            <p:cNvPr id="23" name="Freeform 413"/>
            <p:cNvSpPr/>
            <p:nvPr/>
          </p:nvSpPr>
          <p:spPr bwMode="auto">
            <a:xfrm>
              <a:off x="9288463" y="5156200"/>
              <a:ext cx="141288" cy="344487"/>
            </a:xfrm>
            <a:custGeom>
              <a:avLst/>
              <a:gdLst>
                <a:gd name="T0" fmla="*/ 925 w 1073"/>
                <a:gd name="T1" fmla="*/ 1 h 2605"/>
                <a:gd name="T2" fmla="*/ 982 w 1073"/>
                <a:gd name="T3" fmla="*/ 12 h 2605"/>
                <a:gd name="T4" fmla="*/ 1029 w 1073"/>
                <a:gd name="T5" fmla="*/ 45 h 2605"/>
                <a:gd name="T6" fmla="*/ 1061 w 1073"/>
                <a:gd name="T7" fmla="*/ 91 h 2605"/>
                <a:gd name="T8" fmla="*/ 1073 w 1073"/>
                <a:gd name="T9" fmla="*/ 149 h 2605"/>
                <a:gd name="T10" fmla="*/ 1069 w 1073"/>
                <a:gd name="T11" fmla="*/ 1419 h 2605"/>
                <a:gd name="T12" fmla="*/ 1048 w 1073"/>
                <a:gd name="T13" fmla="*/ 1472 h 2605"/>
                <a:gd name="T14" fmla="*/ 1007 w 1073"/>
                <a:gd name="T15" fmla="*/ 1512 h 2605"/>
                <a:gd name="T16" fmla="*/ 954 w 1073"/>
                <a:gd name="T17" fmla="*/ 1535 h 2605"/>
                <a:gd name="T18" fmla="*/ 900 w 1073"/>
                <a:gd name="T19" fmla="*/ 1536 h 2605"/>
                <a:gd name="T20" fmla="*/ 854 w 1073"/>
                <a:gd name="T21" fmla="*/ 1520 h 2605"/>
                <a:gd name="T22" fmla="*/ 835 w 1073"/>
                <a:gd name="T23" fmla="*/ 2456 h 2605"/>
                <a:gd name="T24" fmla="*/ 824 w 1073"/>
                <a:gd name="T25" fmla="*/ 2515 h 2605"/>
                <a:gd name="T26" fmla="*/ 792 w 1073"/>
                <a:gd name="T27" fmla="*/ 2561 h 2605"/>
                <a:gd name="T28" fmla="*/ 744 w 1073"/>
                <a:gd name="T29" fmla="*/ 2593 h 2605"/>
                <a:gd name="T30" fmla="*/ 687 w 1073"/>
                <a:gd name="T31" fmla="*/ 2605 h 2605"/>
                <a:gd name="T32" fmla="*/ 629 w 1073"/>
                <a:gd name="T33" fmla="*/ 2593 h 2605"/>
                <a:gd name="T34" fmla="*/ 582 w 1073"/>
                <a:gd name="T35" fmla="*/ 2561 h 2605"/>
                <a:gd name="T36" fmla="*/ 551 w 1073"/>
                <a:gd name="T37" fmla="*/ 2515 h 2605"/>
                <a:gd name="T38" fmla="*/ 539 w 1073"/>
                <a:gd name="T39" fmla="*/ 2456 h 2605"/>
                <a:gd name="T40" fmla="*/ 532 w 1073"/>
                <a:gd name="T41" fmla="*/ 2486 h 2605"/>
                <a:gd name="T42" fmla="*/ 509 w 1073"/>
                <a:gd name="T43" fmla="*/ 2539 h 2605"/>
                <a:gd name="T44" fmla="*/ 469 w 1073"/>
                <a:gd name="T45" fmla="*/ 2579 h 2605"/>
                <a:gd name="T46" fmla="*/ 416 w 1073"/>
                <a:gd name="T47" fmla="*/ 2602 h 2605"/>
                <a:gd name="T48" fmla="*/ 357 w 1073"/>
                <a:gd name="T49" fmla="*/ 2602 h 2605"/>
                <a:gd name="T50" fmla="*/ 304 w 1073"/>
                <a:gd name="T51" fmla="*/ 2579 h 2605"/>
                <a:gd name="T52" fmla="*/ 263 w 1073"/>
                <a:gd name="T53" fmla="*/ 2539 h 2605"/>
                <a:gd name="T54" fmla="*/ 241 w 1073"/>
                <a:gd name="T55" fmla="*/ 2486 h 2605"/>
                <a:gd name="T56" fmla="*/ 238 w 1073"/>
                <a:gd name="T57" fmla="*/ 1507 h 2605"/>
                <a:gd name="T58" fmla="*/ 197 w 1073"/>
                <a:gd name="T59" fmla="*/ 1530 h 2605"/>
                <a:gd name="T60" fmla="*/ 148 w 1073"/>
                <a:gd name="T61" fmla="*/ 1538 h 2605"/>
                <a:gd name="T62" fmla="*/ 91 w 1073"/>
                <a:gd name="T63" fmla="*/ 1526 h 2605"/>
                <a:gd name="T64" fmla="*/ 43 w 1073"/>
                <a:gd name="T65" fmla="*/ 1495 h 2605"/>
                <a:gd name="T66" fmla="*/ 12 w 1073"/>
                <a:gd name="T67" fmla="*/ 1447 h 2605"/>
                <a:gd name="T68" fmla="*/ 0 w 1073"/>
                <a:gd name="T69" fmla="*/ 1389 h 2605"/>
                <a:gd name="T70" fmla="*/ 3 w 1073"/>
                <a:gd name="T71" fmla="*/ 119 h 2605"/>
                <a:gd name="T72" fmla="*/ 25 w 1073"/>
                <a:gd name="T73" fmla="*/ 67 h 2605"/>
                <a:gd name="T74" fmla="*/ 64 w 1073"/>
                <a:gd name="T75" fmla="*/ 27 h 2605"/>
                <a:gd name="T76" fmla="*/ 116 w 1073"/>
                <a:gd name="T77" fmla="*/ 5 h 2605"/>
                <a:gd name="T78" fmla="*/ 145 w 1073"/>
                <a:gd name="T79" fmla="*/ 0 h 2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3" h="2605">
                  <a:moveTo>
                    <a:pt x="145" y="0"/>
                  </a:moveTo>
                  <a:lnTo>
                    <a:pt x="925" y="1"/>
                  </a:lnTo>
                  <a:lnTo>
                    <a:pt x="954" y="4"/>
                  </a:lnTo>
                  <a:lnTo>
                    <a:pt x="982" y="12"/>
                  </a:lnTo>
                  <a:lnTo>
                    <a:pt x="1007" y="26"/>
                  </a:lnTo>
                  <a:lnTo>
                    <a:pt x="1029" y="45"/>
                  </a:lnTo>
                  <a:lnTo>
                    <a:pt x="1048" y="66"/>
                  </a:lnTo>
                  <a:lnTo>
                    <a:pt x="1061" y="91"/>
                  </a:lnTo>
                  <a:lnTo>
                    <a:pt x="1069" y="119"/>
                  </a:lnTo>
                  <a:lnTo>
                    <a:pt x="1073" y="149"/>
                  </a:lnTo>
                  <a:lnTo>
                    <a:pt x="1073" y="1389"/>
                  </a:lnTo>
                  <a:lnTo>
                    <a:pt x="1069" y="1419"/>
                  </a:lnTo>
                  <a:lnTo>
                    <a:pt x="1061" y="1447"/>
                  </a:lnTo>
                  <a:lnTo>
                    <a:pt x="1048" y="1472"/>
                  </a:lnTo>
                  <a:lnTo>
                    <a:pt x="1029" y="1495"/>
                  </a:lnTo>
                  <a:lnTo>
                    <a:pt x="1007" y="1512"/>
                  </a:lnTo>
                  <a:lnTo>
                    <a:pt x="982" y="1526"/>
                  </a:lnTo>
                  <a:lnTo>
                    <a:pt x="954" y="1535"/>
                  </a:lnTo>
                  <a:lnTo>
                    <a:pt x="925" y="1538"/>
                  </a:lnTo>
                  <a:lnTo>
                    <a:pt x="900" y="1536"/>
                  </a:lnTo>
                  <a:lnTo>
                    <a:pt x="876" y="1530"/>
                  </a:lnTo>
                  <a:lnTo>
                    <a:pt x="854" y="1520"/>
                  </a:lnTo>
                  <a:lnTo>
                    <a:pt x="835" y="1508"/>
                  </a:lnTo>
                  <a:lnTo>
                    <a:pt x="835" y="2456"/>
                  </a:lnTo>
                  <a:lnTo>
                    <a:pt x="833" y="2486"/>
                  </a:lnTo>
                  <a:lnTo>
                    <a:pt x="824" y="2515"/>
                  </a:lnTo>
                  <a:lnTo>
                    <a:pt x="810" y="2539"/>
                  </a:lnTo>
                  <a:lnTo>
                    <a:pt x="792" y="2561"/>
                  </a:lnTo>
                  <a:lnTo>
                    <a:pt x="770" y="2579"/>
                  </a:lnTo>
                  <a:lnTo>
                    <a:pt x="744" y="2593"/>
                  </a:lnTo>
                  <a:lnTo>
                    <a:pt x="717" y="2602"/>
                  </a:lnTo>
                  <a:lnTo>
                    <a:pt x="687" y="2605"/>
                  </a:lnTo>
                  <a:lnTo>
                    <a:pt x="657" y="2602"/>
                  </a:lnTo>
                  <a:lnTo>
                    <a:pt x="629" y="2593"/>
                  </a:lnTo>
                  <a:lnTo>
                    <a:pt x="604" y="2579"/>
                  </a:lnTo>
                  <a:lnTo>
                    <a:pt x="582" y="2561"/>
                  </a:lnTo>
                  <a:lnTo>
                    <a:pt x="564" y="2539"/>
                  </a:lnTo>
                  <a:lnTo>
                    <a:pt x="551" y="2515"/>
                  </a:lnTo>
                  <a:lnTo>
                    <a:pt x="542" y="2486"/>
                  </a:lnTo>
                  <a:lnTo>
                    <a:pt x="539" y="2456"/>
                  </a:lnTo>
                  <a:lnTo>
                    <a:pt x="535" y="2456"/>
                  </a:lnTo>
                  <a:lnTo>
                    <a:pt x="532" y="2486"/>
                  </a:lnTo>
                  <a:lnTo>
                    <a:pt x="523" y="2515"/>
                  </a:lnTo>
                  <a:lnTo>
                    <a:pt x="509" y="2539"/>
                  </a:lnTo>
                  <a:lnTo>
                    <a:pt x="492" y="2561"/>
                  </a:lnTo>
                  <a:lnTo>
                    <a:pt x="469" y="2579"/>
                  </a:lnTo>
                  <a:lnTo>
                    <a:pt x="444" y="2593"/>
                  </a:lnTo>
                  <a:lnTo>
                    <a:pt x="416" y="2602"/>
                  </a:lnTo>
                  <a:lnTo>
                    <a:pt x="386" y="2605"/>
                  </a:lnTo>
                  <a:lnTo>
                    <a:pt x="357" y="2602"/>
                  </a:lnTo>
                  <a:lnTo>
                    <a:pt x="328" y="2593"/>
                  </a:lnTo>
                  <a:lnTo>
                    <a:pt x="304" y="2579"/>
                  </a:lnTo>
                  <a:lnTo>
                    <a:pt x="281" y="2561"/>
                  </a:lnTo>
                  <a:lnTo>
                    <a:pt x="263" y="2539"/>
                  </a:lnTo>
                  <a:lnTo>
                    <a:pt x="250" y="2515"/>
                  </a:lnTo>
                  <a:lnTo>
                    <a:pt x="241" y="2486"/>
                  </a:lnTo>
                  <a:lnTo>
                    <a:pt x="238" y="2456"/>
                  </a:lnTo>
                  <a:lnTo>
                    <a:pt x="238" y="1507"/>
                  </a:lnTo>
                  <a:lnTo>
                    <a:pt x="218" y="1520"/>
                  </a:lnTo>
                  <a:lnTo>
                    <a:pt x="197" y="1530"/>
                  </a:lnTo>
                  <a:lnTo>
                    <a:pt x="173" y="1536"/>
                  </a:lnTo>
                  <a:lnTo>
                    <a:pt x="148" y="1538"/>
                  </a:lnTo>
                  <a:lnTo>
                    <a:pt x="119" y="1535"/>
                  </a:lnTo>
                  <a:lnTo>
                    <a:pt x="91" y="1526"/>
                  </a:lnTo>
                  <a:lnTo>
                    <a:pt x="66" y="1512"/>
                  </a:lnTo>
                  <a:lnTo>
                    <a:pt x="43" y="1495"/>
                  </a:lnTo>
                  <a:lnTo>
                    <a:pt x="25" y="1472"/>
                  </a:lnTo>
                  <a:lnTo>
                    <a:pt x="12" y="1447"/>
                  </a:lnTo>
                  <a:lnTo>
                    <a:pt x="3" y="1419"/>
                  </a:lnTo>
                  <a:lnTo>
                    <a:pt x="0" y="1389"/>
                  </a:lnTo>
                  <a:lnTo>
                    <a:pt x="0" y="149"/>
                  </a:lnTo>
                  <a:lnTo>
                    <a:pt x="3" y="119"/>
                  </a:lnTo>
                  <a:lnTo>
                    <a:pt x="11" y="92"/>
                  </a:lnTo>
                  <a:lnTo>
                    <a:pt x="25" y="67"/>
                  </a:lnTo>
                  <a:lnTo>
                    <a:pt x="42" y="46"/>
                  </a:lnTo>
                  <a:lnTo>
                    <a:pt x="64" y="27"/>
                  </a:lnTo>
                  <a:lnTo>
                    <a:pt x="89" y="13"/>
                  </a:lnTo>
                  <a:lnTo>
                    <a:pt x="116" y="5"/>
                  </a:lnTo>
                  <a:lnTo>
                    <a:pt x="145" y="1"/>
                  </a:lnTo>
                  <a:lnTo>
                    <a:pt x="145" y="0"/>
                  </a:lnTo>
                  <a:close/>
                </a:path>
              </a:pathLst>
            </a:custGeom>
            <a:grpFill/>
            <a:ln w="0">
              <a:noFill/>
              <a:prstDash val="solid"/>
              <a:round/>
            </a:ln>
          </p:spPr>
          <p:txBody>
            <a:bodyPr vert="horz" wrap="square" lIns="91440" tIns="45720" rIns="91440" bIns="45720" numCol="1" anchor="t" anchorCtr="0" compatLnSpc="1"/>
            <a:lstStyle/>
            <a:p>
              <a:endParaRPr lang="en-US" sz="2000"/>
            </a:p>
          </p:txBody>
        </p:sp>
        <p:sp>
          <p:nvSpPr>
            <p:cNvPr id="24" name="Freeform 414"/>
            <p:cNvSpPr/>
            <p:nvPr/>
          </p:nvSpPr>
          <p:spPr bwMode="auto">
            <a:xfrm>
              <a:off x="9232901" y="5059363"/>
              <a:ext cx="74613" cy="82550"/>
            </a:xfrm>
            <a:custGeom>
              <a:avLst/>
              <a:gdLst>
                <a:gd name="T0" fmla="*/ 314 w 565"/>
                <a:gd name="T1" fmla="*/ 0 h 629"/>
                <a:gd name="T2" fmla="*/ 358 w 565"/>
                <a:gd name="T3" fmla="*/ 3 h 629"/>
                <a:gd name="T4" fmla="*/ 400 w 565"/>
                <a:gd name="T5" fmla="*/ 12 h 629"/>
                <a:gd name="T6" fmla="*/ 439 w 565"/>
                <a:gd name="T7" fmla="*/ 25 h 629"/>
                <a:gd name="T8" fmla="*/ 474 w 565"/>
                <a:gd name="T9" fmla="*/ 44 h 629"/>
                <a:gd name="T10" fmla="*/ 508 w 565"/>
                <a:gd name="T11" fmla="*/ 67 h 629"/>
                <a:gd name="T12" fmla="*/ 538 w 565"/>
                <a:gd name="T13" fmla="*/ 94 h 629"/>
                <a:gd name="T14" fmla="*/ 565 w 565"/>
                <a:gd name="T15" fmla="*/ 125 h 629"/>
                <a:gd name="T16" fmla="*/ 545 w 565"/>
                <a:gd name="T17" fmla="*/ 165 h 629"/>
                <a:gd name="T18" fmla="*/ 528 w 565"/>
                <a:gd name="T19" fmla="*/ 206 h 629"/>
                <a:gd name="T20" fmla="*/ 516 w 565"/>
                <a:gd name="T21" fmla="*/ 250 h 629"/>
                <a:gd name="T22" fmla="*/ 509 w 565"/>
                <a:gd name="T23" fmla="*/ 296 h 629"/>
                <a:gd name="T24" fmla="*/ 507 w 565"/>
                <a:gd name="T25" fmla="*/ 342 h 629"/>
                <a:gd name="T26" fmla="*/ 509 w 565"/>
                <a:gd name="T27" fmla="*/ 391 h 629"/>
                <a:gd name="T28" fmla="*/ 518 w 565"/>
                <a:gd name="T29" fmla="*/ 437 h 629"/>
                <a:gd name="T30" fmla="*/ 530 w 565"/>
                <a:gd name="T31" fmla="*/ 483 h 629"/>
                <a:gd name="T32" fmla="*/ 548 w 565"/>
                <a:gd name="T33" fmla="*/ 525 h 629"/>
                <a:gd name="T34" fmla="*/ 518 w 565"/>
                <a:gd name="T35" fmla="*/ 555 h 629"/>
                <a:gd name="T36" fmla="*/ 483 w 565"/>
                <a:gd name="T37" fmla="*/ 581 h 629"/>
                <a:gd name="T38" fmla="*/ 445 w 565"/>
                <a:gd name="T39" fmla="*/ 601 h 629"/>
                <a:gd name="T40" fmla="*/ 404 w 565"/>
                <a:gd name="T41" fmla="*/ 616 h 629"/>
                <a:gd name="T42" fmla="*/ 361 w 565"/>
                <a:gd name="T43" fmla="*/ 626 h 629"/>
                <a:gd name="T44" fmla="*/ 314 w 565"/>
                <a:gd name="T45" fmla="*/ 629 h 629"/>
                <a:gd name="T46" fmla="*/ 272 w 565"/>
                <a:gd name="T47" fmla="*/ 627 h 629"/>
                <a:gd name="T48" fmla="*/ 231 w 565"/>
                <a:gd name="T49" fmla="*/ 619 h 629"/>
                <a:gd name="T50" fmla="*/ 192 w 565"/>
                <a:gd name="T51" fmla="*/ 605 h 629"/>
                <a:gd name="T52" fmla="*/ 156 w 565"/>
                <a:gd name="T53" fmla="*/ 587 h 629"/>
                <a:gd name="T54" fmla="*/ 122 w 565"/>
                <a:gd name="T55" fmla="*/ 565 h 629"/>
                <a:gd name="T56" fmla="*/ 92 w 565"/>
                <a:gd name="T57" fmla="*/ 538 h 629"/>
                <a:gd name="T58" fmla="*/ 66 w 565"/>
                <a:gd name="T59" fmla="*/ 507 h 629"/>
                <a:gd name="T60" fmla="*/ 43 w 565"/>
                <a:gd name="T61" fmla="*/ 474 h 629"/>
                <a:gd name="T62" fmla="*/ 25 w 565"/>
                <a:gd name="T63" fmla="*/ 437 h 629"/>
                <a:gd name="T64" fmla="*/ 11 w 565"/>
                <a:gd name="T65" fmla="*/ 398 h 629"/>
                <a:gd name="T66" fmla="*/ 2 w 565"/>
                <a:gd name="T67" fmla="*/ 357 h 629"/>
                <a:gd name="T68" fmla="*/ 0 w 565"/>
                <a:gd name="T69" fmla="*/ 315 h 629"/>
                <a:gd name="T70" fmla="*/ 3 w 565"/>
                <a:gd name="T71" fmla="*/ 269 h 629"/>
                <a:gd name="T72" fmla="*/ 13 w 565"/>
                <a:gd name="T73" fmla="*/ 223 h 629"/>
                <a:gd name="T74" fmla="*/ 29 w 565"/>
                <a:gd name="T75" fmla="*/ 182 h 629"/>
                <a:gd name="T76" fmla="*/ 51 w 565"/>
                <a:gd name="T77" fmla="*/ 143 h 629"/>
                <a:gd name="T78" fmla="*/ 77 w 565"/>
                <a:gd name="T79" fmla="*/ 108 h 629"/>
                <a:gd name="T80" fmla="*/ 108 w 565"/>
                <a:gd name="T81" fmla="*/ 76 h 629"/>
                <a:gd name="T82" fmla="*/ 144 w 565"/>
                <a:gd name="T83" fmla="*/ 51 h 629"/>
                <a:gd name="T84" fmla="*/ 183 w 565"/>
                <a:gd name="T85" fmla="*/ 29 h 629"/>
                <a:gd name="T86" fmla="*/ 224 w 565"/>
                <a:gd name="T87" fmla="*/ 13 h 629"/>
                <a:gd name="T88" fmla="*/ 268 w 565"/>
                <a:gd name="T89" fmla="*/ 3 h 629"/>
                <a:gd name="T90" fmla="*/ 314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314" y="0"/>
                  </a:moveTo>
                  <a:lnTo>
                    <a:pt x="358" y="3"/>
                  </a:lnTo>
                  <a:lnTo>
                    <a:pt x="400" y="12"/>
                  </a:lnTo>
                  <a:lnTo>
                    <a:pt x="439" y="25"/>
                  </a:lnTo>
                  <a:lnTo>
                    <a:pt x="474" y="44"/>
                  </a:lnTo>
                  <a:lnTo>
                    <a:pt x="508" y="67"/>
                  </a:lnTo>
                  <a:lnTo>
                    <a:pt x="538" y="94"/>
                  </a:lnTo>
                  <a:lnTo>
                    <a:pt x="565" y="125"/>
                  </a:lnTo>
                  <a:lnTo>
                    <a:pt x="545" y="165"/>
                  </a:lnTo>
                  <a:lnTo>
                    <a:pt x="528" y="206"/>
                  </a:lnTo>
                  <a:lnTo>
                    <a:pt x="516" y="250"/>
                  </a:lnTo>
                  <a:lnTo>
                    <a:pt x="509" y="296"/>
                  </a:lnTo>
                  <a:lnTo>
                    <a:pt x="507" y="342"/>
                  </a:lnTo>
                  <a:lnTo>
                    <a:pt x="509" y="391"/>
                  </a:lnTo>
                  <a:lnTo>
                    <a:pt x="518" y="437"/>
                  </a:lnTo>
                  <a:lnTo>
                    <a:pt x="530" y="483"/>
                  </a:lnTo>
                  <a:lnTo>
                    <a:pt x="548" y="525"/>
                  </a:lnTo>
                  <a:lnTo>
                    <a:pt x="518" y="555"/>
                  </a:lnTo>
                  <a:lnTo>
                    <a:pt x="483" y="581"/>
                  </a:lnTo>
                  <a:lnTo>
                    <a:pt x="445" y="601"/>
                  </a:lnTo>
                  <a:lnTo>
                    <a:pt x="404" y="616"/>
                  </a:lnTo>
                  <a:lnTo>
                    <a:pt x="361" y="626"/>
                  </a:lnTo>
                  <a:lnTo>
                    <a:pt x="314" y="629"/>
                  </a:lnTo>
                  <a:lnTo>
                    <a:pt x="272" y="627"/>
                  </a:lnTo>
                  <a:lnTo>
                    <a:pt x="231" y="619"/>
                  </a:lnTo>
                  <a:lnTo>
                    <a:pt x="192" y="605"/>
                  </a:lnTo>
                  <a:lnTo>
                    <a:pt x="156" y="587"/>
                  </a:lnTo>
                  <a:lnTo>
                    <a:pt x="122" y="565"/>
                  </a:lnTo>
                  <a:lnTo>
                    <a:pt x="92" y="538"/>
                  </a:lnTo>
                  <a:lnTo>
                    <a:pt x="66" y="507"/>
                  </a:lnTo>
                  <a:lnTo>
                    <a:pt x="43" y="474"/>
                  </a:lnTo>
                  <a:lnTo>
                    <a:pt x="25" y="437"/>
                  </a:lnTo>
                  <a:lnTo>
                    <a:pt x="11" y="398"/>
                  </a:lnTo>
                  <a:lnTo>
                    <a:pt x="2" y="357"/>
                  </a:lnTo>
                  <a:lnTo>
                    <a:pt x="0" y="315"/>
                  </a:lnTo>
                  <a:lnTo>
                    <a:pt x="3" y="269"/>
                  </a:lnTo>
                  <a:lnTo>
                    <a:pt x="13" y="223"/>
                  </a:lnTo>
                  <a:lnTo>
                    <a:pt x="29" y="182"/>
                  </a:lnTo>
                  <a:lnTo>
                    <a:pt x="51" y="143"/>
                  </a:lnTo>
                  <a:lnTo>
                    <a:pt x="77" y="108"/>
                  </a:lnTo>
                  <a:lnTo>
                    <a:pt x="108" y="76"/>
                  </a:lnTo>
                  <a:lnTo>
                    <a:pt x="144" y="51"/>
                  </a:lnTo>
                  <a:lnTo>
                    <a:pt x="183" y="29"/>
                  </a:lnTo>
                  <a:lnTo>
                    <a:pt x="224" y="13"/>
                  </a:lnTo>
                  <a:lnTo>
                    <a:pt x="268" y="3"/>
                  </a:lnTo>
                  <a:lnTo>
                    <a:pt x="314" y="0"/>
                  </a:lnTo>
                  <a:close/>
                </a:path>
              </a:pathLst>
            </a:custGeom>
            <a:grpFill/>
            <a:ln w="0">
              <a:noFill/>
              <a:prstDash val="solid"/>
              <a:round/>
            </a:ln>
          </p:spPr>
          <p:txBody>
            <a:bodyPr vert="horz" wrap="square" lIns="91440" tIns="45720" rIns="91440" bIns="45720" numCol="1" anchor="t" anchorCtr="0" compatLnSpc="1"/>
            <a:lstStyle/>
            <a:p>
              <a:endParaRPr lang="en-US" sz="2000"/>
            </a:p>
          </p:txBody>
        </p:sp>
        <p:sp>
          <p:nvSpPr>
            <p:cNvPr id="25" name="Freeform 415"/>
            <p:cNvSpPr/>
            <p:nvPr/>
          </p:nvSpPr>
          <p:spPr bwMode="auto">
            <a:xfrm>
              <a:off x="9209088" y="5148263"/>
              <a:ext cx="96838" cy="317500"/>
            </a:xfrm>
            <a:custGeom>
              <a:avLst/>
              <a:gdLst>
                <a:gd name="T0" fmla="*/ 373 w 729"/>
                <a:gd name="T1" fmla="*/ 0 h 2394"/>
                <a:gd name="T2" fmla="*/ 510 w 729"/>
                <a:gd name="T3" fmla="*/ 0 h 2394"/>
                <a:gd name="T4" fmla="*/ 600 w 729"/>
                <a:gd name="T5" fmla="*/ 0 h 2394"/>
                <a:gd name="T6" fmla="*/ 550 w 729"/>
                <a:gd name="T7" fmla="*/ 46 h 2394"/>
                <a:gd name="T8" fmla="*/ 513 w 729"/>
                <a:gd name="T9" fmla="*/ 105 h 2394"/>
                <a:gd name="T10" fmla="*/ 494 w 729"/>
                <a:gd name="T11" fmla="*/ 172 h 2394"/>
                <a:gd name="T12" fmla="*/ 490 w 729"/>
                <a:gd name="T13" fmla="*/ 1448 h 2394"/>
                <a:gd name="T14" fmla="*/ 502 w 729"/>
                <a:gd name="T15" fmla="*/ 1526 h 2394"/>
                <a:gd name="T16" fmla="*/ 536 w 729"/>
                <a:gd name="T17" fmla="*/ 1594 h 2394"/>
                <a:gd name="T18" fmla="*/ 588 w 729"/>
                <a:gd name="T19" fmla="*/ 1648 h 2394"/>
                <a:gd name="T20" fmla="*/ 652 w 729"/>
                <a:gd name="T21" fmla="*/ 1685 h 2394"/>
                <a:gd name="T22" fmla="*/ 729 w 729"/>
                <a:gd name="T23" fmla="*/ 1702 h 2394"/>
                <a:gd name="T24" fmla="*/ 708 w 729"/>
                <a:gd name="T25" fmla="*/ 2370 h 2394"/>
                <a:gd name="T26" fmla="*/ 659 w 729"/>
                <a:gd name="T27" fmla="*/ 2392 h 2394"/>
                <a:gd name="T28" fmla="*/ 604 w 729"/>
                <a:gd name="T29" fmla="*/ 2392 h 2394"/>
                <a:gd name="T30" fmla="*/ 555 w 729"/>
                <a:gd name="T31" fmla="*/ 2372 h 2394"/>
                <a:gd name="T32" fmla="*/ 518 w 729"/>
                <a:gd name="T33" fmla="*/ 2335 h 2394"/>
                <a:gd name="T34" fmla="*/ 498 w 729"/>
                <a:gd name="T35" fmla="*/ 2285 h 2394"/>
                <a:gd name="T36" fmla="*/ 491 w 729"/>
                <a:gd name="T37" fmla="*/ 2258 h 2394"/>
                <a:gd name="T38" fmla="*/ 481 w 729"/>
                <a:gd name="T39" fmla="*/ 2311 h 2394"/>
                <a:gd name="T40" fmla="*/ 451 w 729"/>
                <a:gd name="T41" fmla="*/ 2354 h 2394"/>
                <a:gd name="T42" fmla="*/ 408 w 729"/>
                <a:gd name="T43" fmla="*/ 2383 h 2394"/>
                <a:gd name="T44" fmla="*/ 355 w 729"/>
                <a:gd name="T45" fmla="*/ 2394 h 2394"/>
                <a:gd name="T46" fmla="*/ 301 w 729"/>
                <a:gd name="T47" fmla="*/ 2383 h 2394"/>
                <a:gd name="T48" fmla="*/ 258 w 729"/>
                <a:gd name="T49" fmla="*/ 2354 h 2394"/>
                <a:gd name="T50" fmla="*/ 229 w 729"/>
                <a:gd name="T51" fmla="*/ 2311 h 2394"/>
                <a:gd name="T52" fmla="*/ 218 w 729"/>
                <a:gd name="T53" fmla="*/ 2258 h 2394"/>
                <a:gd name="T54" fmla="*/ 201 w 729"/>
                <a:gd name="T55" fmla="*/ 1397 h 2394"/>
                <a:gd name="T56" fmla="*/ 159 w 729"/>
                <a:gd name="T57" fmla="*/ 1411 h 2394"/>
                <a:gd name="T58" fmla="*/ 109 w 729"/>
                <a:gd name="T59" fmla="*/ 1410 h 2394"/>
                <a:gd name="T60" fmla="*/ 60 w 729"/>
                <a:gd name="T61" fmla="*/ 1390 h 2394"/>
                <a:gd name="T62" fmla="*/ 24 w 729"/>
                <a:gd name="T63" fmla="*/ 1353 h 2394"/>
                <a:gd name="T64" fmla="*/ 3 w 729"/>
                <a:gd name="T65" fmla="*/ 1305 h 2394"/>
                <a:gd name="T66" fmla="*/ 0 w 729"/>
                <a:gd name="T67" fmla="*/ 137 h 2394"/>
                <a:gd name="T68" fmla="*/ 11 w 729"/>
                <a:gd name="T69" fmla="*/ 84 h 2394"/>
                <a:gd name="T70" fmla="*/ 39 w 729"/>
                <a:gd name="T71" fmla="*/ 42 h 2394"/>
                <a:gd name="T72" fmla="*/ 81 w 729"/>
                <a:gd name="T73" fmla="*/ 12 h 2394"/>
                <a:gd name="T74" fmla="*/ 133 w 729"/>
                <a:gd name="T75" fmla="*/ 1 h 2394"/>
                <a:gd name="T76" fmla="*/ 289 w 729"/>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9" h="2394">
                  <a:moveTo>
                    <a:pt x="329" y="0"/>
                  </a:moveTo>
                  <a:lnTo>
                    <a:pt x="373" y="0"/>
                  </a:lnTo>
                  <a:lnTo>
                    <a:pt x="463" y="0"/>
                  </a:lnTo>
                  <a:lnTo>
                    <a:pt x="510" y="0"/>
                  </a:lnTo>
                  <a:lnTo>
                    <a:pt x="556" y="0"/>
                  </a:lnTo>
                  <a:lnTo>
                    <a:pt x="600" y="0"/>
                  </a:lnTo>
                  <a:lnTo>
                    <a:pt x="573" y="21"/>
                  </a:lnTo>
                  <a:lnTo>
                    <a:pt x="550" y="46"/>
                  </a:lnTo>
                  <a:lnTo>
                    <a:pt x="529" y="74"/>
                  </a:lnTo>
                  <a:lnTo>
                    <a:pt x="513" y="105"/>
                  </a:lnTo>
                  <a:lnTo>
                    <a:pt x="501" y="137"/>
                  </a:lnTo>
                  <a:lnTo>
                    <a:pt x="494" y="172"/>
                  </a:lnTo>
                  <a:lnTo>
                    <a:pt x="490" y="208"/>
                  </a:lnTo>
                  <a:lnTo>
                    <a:pt x="490" y="1448"/>
                  </a:lnTo>
                  <a:lnTo>
                    <a:pt x="494" y="1488"/>
                  </a:lnTo>
                  <a:lnTo>
                    <a:pt x="502" y="1526"/>
                  </a:lnTo>
                  <a:lnTo>
                    <a:pt x="516" y="1562"/>
                  </a:lnTo>
                  <a:lnTo>
                    <a:pt x="536" y="1594"/>
                  </a:lnTo>
                  <a:lnTo>
                    <a:pt x="559" y="1622"/>
                  </a:lnTo>
                  <a:lnTo>
                    <a:pt x="588" y="1648"/>
                  </a:lnTo>
                  <a:lnTo>
                    <a:pt x="619" y="1668"/>
                  </a:lnTo>
                  <a:lnTo>
                    <a:pt x="652" y="1685"/>
                  </a:lnTo>
                  <a:lnTo>
                    <a:pt x="690" y="1697"/>
                  </a:lnTo>
                  <a:lnTo>
                    <a:pt x="729" y="1702"/>
                  </a:lnTo>
                  <a:lnTo>
                    <a:pt x="729" y="2354"/>
                  </a:lnTo>
                  <a:lnTo>
                    <a:pt x="708" y="2370"/>
                  </a:lnTo>
                  <a:lnTo>
                    <a:pt x="685" y="2383"/>
                  </a:lnTo>
                  <a:lnTo>
                    <a:pt x="659" y="2392"/>
                  </a:lnTo>
                  <a:lnTo>
                    <a:pt x="632" y="2394"/>
                  </a:lnTo>
                  <a:lnTo>
                    <a:pt x="604" y="2392"/>
                  </a:lnTo>
                  <a:lnTo>
                    <a:pt x="579" y="2383"/>
                  </a:lnTo>
                  <a:lnTo>
                    <a:pt x="555" y="2372"/>
                  </a:lnTo>
                  <a:lnTo>
                    <a:pt x="535" y="2354"/>
                  </a:lnTo>
                  <a:lnTo>
                    <a:pt x="518" y="2335"/>
                  </a:lnTo>
                  <a:lnTo>
                    <a:pt x="505" y="2311"/>
                  </a:lnTo>
                  <a:lnTo>
                    <a:pt x="498" y="2285"/>
                  </a:lnTo>
                  <a:lnTo>
                    <a:pt x="495" y="2258"/>
                  </a:lnTo>
                  <a:lnTo>
                    <a:pt x="491" y="2258"/>
                  </a:lnTo>
                  <a:lnTo>
                    <a:pt x="488" y="2285"/>
                  </a:lnTo>
                  <a:lnTo>
                    <a:pt x="481" y="2311"/>
                  </a:lnTo>
                  <a:lnTo>
                    <a:pt x="469" y="2335"/>
                  </a:lnTo>
                  <a:lnTo>
                    <a:pt x="451" y="2354"/>
                  </a:lnTo>
                  <a:lnTo>
                    <a:pt x="431" y="2372"/>
                  </a:lnTo>
                  <a:lnTo>
                    <a:pt x="408" y="2383"/>
                  </a:lnTo>
                  <a:lnTo>
                    <a:pt x="382" y="2392"/>
                  </a:lnTo>
                  <a:lnTo>
                    <a:pt x="355" y="2394"/>
                  </a:lnTo>
                  <a:lnTo>
                    <a:pt x="327" y="2392"/>
                  </a:lnTo>
                  <a:lnTo>
                    <a:pt x="301" y="2383"/>
                  </a:lnTo>
                  <a:lnTo>
                    <a:pt x="279" y="2372"/>
                  </a:lnTo>
                  <a:lnTo>
                    <a:pt x="258" y="2354"/>
                  </a:lnTo>
                  <a:lnTo>
                    <a:pt x="242" y="2335"/>
                  </a:lnTo>
                  <a:lnTo>
                    <a:pt x="229" y="2311"/>
                  </a:lnTo>
                  <a:lnTo>
                    <a:pt x="221" y="2285"/>
                  </a:lnTo>
                  <a:lnTo>
                    <a:pt x="218" y="2258"/>
                  </a:lnTo>
                  <a:lnTo>
                    <a:pt x="218" y="1386"/>
                  </a:lnTo>
                  <a:lnTo>
                    <a:pt x="201" y="1397"/>
                  </a:lnTo>
                  <a:lnTo>
                    <a:pt x="180" y="1406"/>
                  </a:lnTo>
                  <a:lnTo>
                    <a:pt x="159" y="1411"/>
                  </a:lnTo>
                  <a:lnTo>
                    <a:pt x="137" y="1414"/>
                  </a:lnTo>
                  <a:lnTo>
                    <a:pt x="109" y="1410"/>
                  </a:lnTo>
                  <a:lnTo>
                    <a:pt x="83" y="1403"/>
                  </a:lnTo>
                  <a:lnTo>
                    <a:pt x="60" y="1390"/>
                  </a:lnTo>
                  <a:lnTo>
                    <a:pt x="40" y="1374"/>
                  </a:lnTo>
                  <a:lnTo>
                    <a:pt x="24" y="1353"/>
                  </a:lnTo>
                  <a:lnTo>
                    <a:pt x="11" y="1330"/>
                  </a:lnTo>
                  <a:lnTo>
                    <a:pt x="3" y="1305"/>
                  </a:lnTo>
                  <a:lnTo>
                    <a:pt x="0" y="1276"/>
                  </a:lnTo>
                  <a:lnTo>
                    <a:pt x="0" y="137"/>
                  </a:lnTo>
                  <a:lnTo>
                    <a:pt x="2" y="110"/>
                  </a:lnTo>
                  <a:lnTo>
                    <a:pt x="11" y="84"/>
                  </a:lnTo>
                  <a:lnTo>
                    <a:pt x="23" y="61"/>
                  </a:lnTo>
                  <a:lnTo>
                    <a:pt x="39" y="42"/>
                  </a:lnTo>
                  <a:lnTo>
                    <a:pt x="58" y="25"/>
                  </a:lnTo>
                  <a:lnTo>
                    <a:pt x="81" y="12"/>
                  </a:lnTo>
                  <a:lnTo>
                    <a:pt x="106" y="4"/>
                  </a:lnTo>
                  <a:lnTo>
                    <a:pt x="133" y="1"/>
                  </a:lnTo>
                  <a:lnTo>
                    <a:pt x="133" y="0"/>
                  </a:lnTo>
                  <a:lnTo>
                    <a:pt x="289" y="0"/>
                  </a:lnTo>
                  <a:lnTo>
                    <a:pt x="329" y="0"/>
                  </a:lnTo>
                  <a:close/>
                </a:path>
              </a:pathLst>
            </a:custGeom>
            <a:grpFill/>
            <a:ln w="0">
              <a:noFill/>
              <a:prstDash val="solid"/>
              <a:round/>
            </a:ln>
          </p:spPr>
          <p:txBody>
            <a:bodyPr vert="horz" wrap="square" lIns="91440" tIns="45720" rIns="91440" bIns="45720" numCol="1" anchor="t" anchorCtr="0" compatLnSpc="1"/>
            <a:lstStyle/>
            <a:p>
              <a:endParaRPr lang="en-US" sz="2000"/>
            </a:p>
          </p:txBody>
        </p:sp>
        <p:sp>
          <p:nvSpPr>
            <p:cNvPr id="26" name="Freeform 416"/>
            <p:cNvSpPr/>
            <p:nvPr/>
          </p:nvSpPr>
          <p:spPr bwMode="auto">
            <a:xfrm>
              <a:off x="9410701" y="5059363"/>
              <a:ext cx="74613" cy="82550"/>
            </a:xfrm>
            <a:custGeom>
              <a:avLst/>
              <a:gdLst>
                <a:gd name="T0" fmla="*/ 249 w 565"/>
                <a:gd name="T1" fmla="*/ 0 h 629"/>
                <a:gd name="T2" fmla="*/ 297 w 565"/>
                <a:gd name="T3" fmla="*/ 3 h 629"/>
                <a:gd name="T4" fmla="*/ 341 w 565"/>
                <a:gd name="T5" fmla="*/ 13 h 629"/>
                <a:gd name="T6" fmla="*/ 382 w 565"/>
                <a:gd name="T7" fmla="*/ 29 h 629"/>
                <a:gd name="T8" fmla="*/ 421 w 565"/>
                <a:gd name="T9" fmla="*/ 51 h 629"/>
                <a:gd name="T10" fmla="*/ 457 w 565"/>
                <a:gd name="T11" fmla="*/ 76 h 629"/>
                <a:gd name="T12" fmla="*/ 488 w 565"/>
                <a:gd name="T13" fmla="*/ 108 h 629"/>
                <a:gd name="T14" fmla="*/ 514 w 565"/>
                <a:gd name="T15" fmla="*/ 143 h 629"/>
                <a:gd name="T16" fmla="*/ 535 w 565"/>
                <a:gd name="T17" fmla="*/ 182 h 629"/>
                <a:gd name="T18" fmla="*/ 552 w 565"/>
                <a:gd name="T19" fmla="*/ 223 h 629"/>
                <a:gd name="T20" fmla="*/ 561 w 565"/>
                <a:gd name="T21" fmla="*/ 269 h 629"/>
                <a:gd name="T22" fmla="*/ 565 w 565"/>
                <a:gd name="T23" fmla="*/ 315 h 629"/>
                <a:gd name="T24" fmla="*/ 562 w 565"/>
                <a:gd name="T25" fmla="*/ 357 h 629"/>
                <a:gd name="T26" fmla="*/ 554 w 565"/>
                <a:gd name="T27" fmla="*/ 398 h 629"/>
                <a:gd name="T28" fmla="*/ 540 w 565"/>
                <a:gd name="T29" fmla="*/ 437 h 629"/>
                <a:gd name="T30" fmla="*/ 521 w 565"/>
                <a:gd name="T31" fmla="*/ 474 h 629"/>
                <a:gd name="T32" fmla="*/ 499 w 565"/>
                <a:gd name="T33" fmla="*/ 507 h 629"/>
                <a:gd name="T34" fmla="*/ 473 w 565"/>
                <a:gd name="T35" fmla="*/ 538 h 629"/>
                <a:gd name="T36" fmla="*/ 443 w 565"/>
                <a:gd name="T37" fmla="*/ 565 h 629"/>
                <a:gd name="T38" fmla="*/ 409 w 565"/>
                <a:gd name="T39" fmla="*/ 587 h 629"/>
                <a:gd name="T40" fmla="*/ 372 w 565"/>
                <a:gd name="T41" fmla="*/ 605 h 629"/>
                <a:gd name="T42" fmla="*/ 333 w 565"/>
                <a:gd name="T43" fmla="*/ 619 h 629"/>
                <a:gd name="T44" fmla="*/ 292 w 565"/>
                <a:gd name="T45" fmla="*/ 627 h 629"/>
                <a:gd name="T46" fmla="*/ 249 w 565"/>
                <a:gd name="T47" fmla="*/ 629 h 629"/>
                <a:gd name="T48" fmla="*/ 204 w 565"/>
                <a:gd name="T49" fmla="*/ 626 h 629"/>
                <a:gd name="T50" fmla="*/ 161 w 565"/>
                <a:gd name="T51" fmla="*/ 616 h 629"/>
                <a:gd name="T52" fmla="*/ 120 w 565"/>
                <a:gd name="T53" fmla="*/ 601 h 629"/>
                <a:gd name="T54" fmla="*/ 82 w 565"/>
                <a:gd name="T55" fmla="*/ 581 h 629"/>
                <a:gd name="T56" fmla="*/ 47 w 565"/>
                <a:gd name="T57" fmla="*/ 555 h 629"/>
                <a:gd name="T58" fmla="*/ 17 w 565"/>
                <a:gd name="T59" fmla="*/ 526 h 629"/>
                <a:gd name="T60" fmla="*/ 34 w 565"/>
                <a:gd name="T61" fmla="*/ 483 h 629"/>
                <a:gd name="T62" fmla="*/ 47 w 565"/>
                <a:gd name="T63" fmla="*/ 438 h 629"/>
                <a:gd name="T64" fmla="*/ 56 w 565"/>
                <a:gd name="T65" fmla="*/ 391 h 629"/>
                <a:gd name="T66" fmla="*/ 59 w 565"/>
                <a:gd name="T67" fmla="*/ 342 h 629"/>
                <a:gd name="T68" fmla="*/ 56 w 565"/>
                <a:gd name="T69" fmla="*/ 296 h 629"/>
                <a:gd name="T70" fmla="*/ 48 w 565"/>
                <a:gd name="T71" fmla="*/ 250 h 629"/>
                <a:gd name="T72" fmla="*/ 36 w 565"/>
                <a:gd name="T73" fmla="*/ 206 h 629"/>
                <a:gd name="T74" fmla="*/ 20 w 565"/>
                <a:gd name="T75" fmla="*/ 164 h 629"/>
                <a:gd name="T76" fmla="*/ 0 w 565"/>
                <a:gd name="T77" fmla="*/ 124 h 629"/>
                <a:gd name="T78" fmla="*/ 27 w 565"/>
                <a:gd name="T79" fmla="*/ 94 h 629"/>
                <a:gd name="T80" fmla="*/ 57 w 565"/>
                <a:gd name="T81" fmla="*/ 67 h 629"/>
                <a:gd name="T82" fmla="*/ 90 w 565"/>
                <a:gd name="T83" fmla="*/ 44 h 629"/>
                <a:gd name="T84" fmla="*/ 126 w 565"/>
                <a:gd name="T85" fmla="*/ 25 h 629"/>
                <a:gd name="T86" fmla="*/ 165 w 565"/>
                <a:gd name="T87" fmla="*/ 12 h 629"/>
                <a:gd name="T88" fmla="*/ 207 w 565"/>
                <a:gd name="T89" fmla="*/ 3 h 629"/>
                <a:gd name="T90" fmla="*/ 249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249" y="0"/>
                  </a:moveTo>
                  <a:lnTo>
                    <a:pt x="297" y="3"/>
                  </a:lnTo>
                  <a:lnTo>
                    <a:pt x="341" y="13"/>
                  </a:lnTo>
                  <a:lnTo>
                    <a:pt x="382" y="29"/>
                  </a:lnTo>
                  <a:lnTo>
                    <a:pt x="421" y="51"/>
                  </a:lnTo>
                  <a:lnTo>
                    <a:pt x="457" y="76"/>
                  </a:lnTo>
                  <a:lnTo>
                    <a:pt x="488" y="108"/>
                  </a:lnTo>
                  <a:lnTo>
                    <a:pt x="514" y="143"/>
                  </a:lnTo>
                  <a:lnTo>
                    <a:pt x="535" y="182"/>
                  </a:lnTo>
                  <a:lnTo>
                    <a:pt x="552" y="223"/>
                  </a:lnTo>
                  <a:lnTo>
                    <a:pt x="561" y="269"/>
                  </a:lnTo>
                  <a:lnTo>
                    <a:pt x="565" y="315"/>
                  </a:lnTo>
                  <a:lnTo>
                    <a:pt x="562" y="357"/>
                  </a:lnTo>
                  <a:lnTo>
                    <a:pt x="554" y="398"/>
                  </a:lnTo>
                  <a:lnTo>
                    <a:pt x="540" y="437"/>
                  </a:lnTo>
                  <a:lnTo>
                    <a:pt x="521" y="474"/>
                  </a:lnTo>
                  <a:lnTo>
                    <a:pt x="499" y="507"/>
                  </a:lnTo>
                  <a:lnTo>
                    <a:pt x="473" y="538"/>
                  </a:lnTo>
                  <a:lnTo>
                    <a:pt x="443" y="565"/>
                  </a:lnTo>
                  <a:lnTo>
                    <a:pt x="409" y="587"/>
                  </a:lnTo>
                  <a:lnTo>
                    <a:pt x="372" y="605"/>
                  </a:lnTo>
                  <a:lnTo>
                    <a:pt x="333" y="619"/>
                  </a:lnTo>
                  <a:lnTo>
                    <a:pt x="292" y="627"/>
                  </a:lnTo>
                  <a:lnTo>
                    <a:pt x="249" y="629"/>
                  </a:lnTo>
                  <a:lnTo>
                    <a:pt x="204" y="626"/>
                  </a:lnTo>
                  <a:lnTo>
                    <a:pt x="161" y="616"/>
                  </a:lnTo>
                  <a:lnTo>
                    <a:pt x="120" y="601"/>
                  </a:lnTo>
                  <a:lnTo>
                    <a:pt x="82" y="581"/>
                  </a:lnTo>
                  <a:lnTo>
                    <a:pt x="47" y="555"/>
                  </a:lnTo>
                  <a:lnTo>
                    <a:pt x="17" y="526"/>
                  </a:lnTo>
                  <a:lnTo>
                    <a:pt x="34" y="483"/>
                  </a:lnTo>
                  <a:lnTo>
                    <a:pt x="47" y="438"/>
                  </a:lnTo>
                  <a:lnTo>
                    <a:pt x="56" y="391"/>
                  </a:lnTo>
                  <a:lnTo>
                    <a:pt x="59" y="342"/>
                  </a:lnTo>
                  <a:lnTo>
                    <a:pt x="56" y="296"/>
                  </a:lnTo>
                  <a:lnTo>
                    <a:pt x="48" y="250"/>
                  </a:lnTo>
                  <a:lnTo>
                    <a:pt x="36" y="206"/>
                  </a:lnTo>
                  <a:lnTo>
                    <a:pt x="20" y="164"/>
                  </a:lnTo>
                  <a:lnTo>
                    <a:pt x="0" y="124"/>
                  </a:lnTo>
                  <a:lnTo>
                    <a:pt x="27" y="94"/>
                  </a:lnTo>
                  <a:lnTo>
                    <a:pt x="57" y="67"/>
                  </a:lnTo>
                  <a:lnTo>
                    <a:pt x="90" y="44"/>
                  </a:lnTo>
                  <a:lnTo>
                    <a:pt x="126" y="25"/>
                  </a:lnTo>
                  <a:lnTo>
                    <a:pt x="165" y="12"/>
                  </a:lnTo>
                  <a:lnTo>
                    <a:pt x="207" y="3"/>
                  </a:lnTo>
                  <a:lnTo>
                    <a:pt x="249" y="0"/>
                  </a:lnTo>
                  <a:close/>
                </a:path>
              </a:pathLst>
            </a:custGeom>
            <a:grpFill/>
            <a:ln w="0">
              <a:noFill/>
              <a:prstDash val="solid"/>
              <a:round/>
            </a:ln>
          </p:spPr>
          <p:txBody>
            <a:bodyPr vert="horz" wrap="square" lIns="91440" tIns="45720" rIns="91440" bIns="45720" numCol="1" anchor="t" anchorCtr="0" compatLnSpc="1"/>
            <a:lstStyle/>
            <a:p>
              <a:endParaRPr lang="en-US" sz="2000"/>
            </a:p>
          </p:txBody>
        </p:sp>
        <p:sp>
          <p:nvSpPr>
            <p:cNvPr id="27" name="Freeform 417"/>
            <p:cNvSpPr/>
            <p:nvPr/>
          </p:nvSpPr>
          <p:spPr bwMode="auto">
            <a:xfrm>
              <a:off x="9412288" y="5148263"/>
              <a:ext cx="96838" cy="317500"/>
            </a:xfrm>
            <a:custGeom>
              <a:avLst/>
              <a:gdLst>
                <a:gd name="T0" fmla="*/ 510 w 728"/>
                <a:gd name="T1" fmla="*/ 0 h 2394"/>
                <a:gd name="T2" fmla="*/ 579 w 728"/>
                <a:gd name="T3" fmla="*/ 0 h 2394"/>
                <a:gd name="T4" fmla="*/ 594 w 728"/>
                <a:gd name="T5" fmla="*/ 0 h 2394"/>
                <a:gd name="T6" fmla="*/ 621 w 728"/>
                <a:gd name="T7" fmla="*/ 4 h 2394"/>
                <a:gd name="T8" fmla="*/ 669 w 728"/>
                <a:gd name="T9" fmla="*/ 25 h 2394"/>
                <a:gd name="T10" fmla="*/ 705 w 728"/>
                <a:gd name="T11" fmla="*/ 61 h 2394"/>
                <a:gd name="T12" fmla="*/ 725 w 728"/>
                <a:gd name="T13" fmla="*/ 110 h 2394"/>
                <a:gd name="T14" fmla="*/ 728 w 728"/>
                <a:gd name="T15" fmla="*/ 1276 h 2394"/>
                <a:gd name="T16" fmla="*/ 717 w 728"/>
                <a:gd name="T17" fmla="*/ 1330 h 2394"/>
                <a:gd name="T18" fmla="*/ 688 w 728"/>
                <a:gd name="T19" fmla="*/ 1374 h 2394"/>
                <a:gd name="T20" fmla="*/ 645 w 728"/>
                <a:gd name="T21" fmla="*/ 1403 h 2394"/>
                <a:gd name="T22" fmla="*/ 592 w 728"/>
                <a:gd name="T23" fmla="*/ 1414 h 2394"/>
                <a:gd name="T24" fmla="*/ 547 w 728"/>
                <a:gd name="T25" fmla="*/ 1406 h 2394"/>
                <a:gd name="T26" fmla="*/ 509 w 728"/>
                <a:gd name="T27" fmla="*/ 1386 h 2394"/>
                <a:gd name="T28" fmla="*/ 506 w 728"/>
                <a:gd name="T29" fmla="*/ 2285 h 2394"/>
                <a:gd name="T30" fmla="*/ 486 w 728"/>
                <a:gd name="T31" fmla="*/ 2335 h 2394"/>
                <a:gd name="T32" fmla="*/ 449 w 728"/>
                <a:gd name="T33" fmla="*/ 2372 h 2394"/>
                <a:gd name="T34" fmla="*/ 401 w 728"/>
                <a:gd name="T35" fmla="*/ 2392 h 2394"/>
                <a:gd name="T36" fmla="*/ 345 w 728"/>
                <a:gd name="T37" fmla="*/ 2392 h 2394"/>
                <a:gd name="T38" fmla="*/ 297 w 728"/>
                <a:gd name="T39" fmla="*/ 2372 h 2394"/>
                <a:gd name="T40" fmla="*/ 260 w 728"/>
                <a:gd name="T41" fmla="*/ 2335 h 2394"/>
                <a:gd name="T42" fmla="*/ 240 w 728"/>
                <a:gd name="T43" fmla="*/ 2285 h 2394"/>
                <a:gd name="T44" fmla="*/ 233 w 728"/>
                <a:gd name="T45" fmla="*/ 2258 h 2394"/>
                <a:gd name="T46" fmla="*/ 222 w 728"/>
                <a:gd name="T47" fmla="*/ 2311 h 2394"/>
                <a:gd name="T48" fmla="*/ 192 w 728"/>
                <a:gd name="T49" fmla="*/ 2354 h 2394"/>
                <a:gd name="T50" fmla="*/ 149 w 728"/>
                <a:gd name="T51" fmla="*/ 2383 h 2394"/>
                <a:gd name="T52" fmla="*/ 96 w 728"/>
                <a:gd name="T53" fmla="*/ 2394 h 2394"/>
                <a:gd name="T54" fmla="*/ 43 w 728"/>
                <a:gd name="T55" fmla="*/ 2383 h 2394"/>
                <a:gd name="T56" fmla="*/ 0 w 728"/>
                <a:gd name="T57" fmla="*/ 2354 h 2394"/>
                <a:gd name="T58" fmla="*/ 39 w 728"/>
                <a:gd name="T59" fmla="*/ 1697 h 2394"/>
                <a:gd name="T60" fmla="*/ 109 w 728"/>
                <a:gd name="T61" fmla="*/ 1668 h 2394"/>
                <a:gd name="T62" fmla="*/ 168 w 728"/>
                <a:gd name="T63" fmla="*/ 1622 h 2394"/>
                <a:gd name="T64" fmla="*/ 210 w 728"/>
                <a:gd name="T65" fmla="*/ 1560 h 2394"/>
                <a:gd name="T66" fmla="*/ 234 w 728"/>
                <a:gd name="T67" fmla="*/ 1488 h 2394"/>
                <a:gd name="T68" fmla="*/ 236 w 728"/>
                <a:gd name="T69" fmla="*/ 208 h 2394"/>
                <a:gd name="T70" fmla="*/ 227 w 728"/>
                <a:gd name="T71" fmla="*/ 137 h 2394"/>
                <a:gd name="T72" fmla="*/ 199 w 728"/>
                <a:gd name="T73" fmla="*/ 74 h 2394"/>
                <a:gd name="T74" fmla="*/ 155 w 728"/>
                <a:gd name="T75" fmla="*/ 21 h 2394"/>
                <a:gd name="T76" fmla="*/ 438 w 728"/>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8" h="2394">
                  <a:moveTo>
                    <a:pt x="476" y="0"/>
                  </a:moveTo>
                  <a:lnTo>
                    <a:pt x="510" y="0"/>
                  </a:lnTo>
                  <a:lnTo>
                    <a:pt x="561" y="0"/>
                  </a:lnTo>
                  <a:lnTo>
                    <a:pt x="579" y="0"/>
                  </a:lnTo>
                  <a:lnTo>
                    <a:pt x="591" y="0"/>
                  </a:lnTo>
                  <a:lnTo>
                    <a:pt x="594" y="0"/>
                  </a:lnTo>
                  <a:lnTo>
                    <a:pt x="594" y="1"/>
                  </a:lnTo>
                  <a:lnTo>
                    <a:pt x="621" y="4"/>
                  </a:lnTo>
                  <a:lnTo>
                    <a:pt x="647" y="12"/>
                  </a:lnTo>
                  <a:lnTo>
                    <a:pt x="669" y="25"/>
                  </a:lnTo>
                  <a:lnTo>
                    <a:pt x="689" y="42"/>
                  </a:lnTo>
                  <a:lnTo>
                    <a:pt x="705" y="61"/>
                  </a:lnTo>
                  <a:lnTo>
                    <a:pt x="717" y="84"/>
                  </a:lnTo>
                  <a:lnTo>
                    <a:pt x="725" y="110"/>
                  </a:lnTo>
                  <a:lnTo>
                    <a:pt x="728" y="137"/>
                  </a:lnTo>
                  <a:lnTo>
                    <a:pt x="728" y="1276"/>
                  </a:lnTo>
                  <a:lnTo>
                    <a:pt x="725" y="1305"/>
                  </a:lnTo>
                  <a:lnTo>
                    <a:pt x="717" y="1330"/>
                  </a:lnTo>
                  <a:lnTo>
                    <a:pt x="704" y="1353"/>
                  </a:lnTo>
                  <a:lnTo>
                    <a:pt x="688" y="1374"/>
                  </a:lnTo>
                  <a:lnTo>
                    <a:pt x="667" y="1390"/>
                  </a:lnTo>
                  <a:lnTo>
                    <a:pt x="645" y="1403"/>
                  </a:lnTo>
                  <a:lnTo>
                    <a:pt x="619" y="1410"/>
                  </a:lnTo>
                  <a:lnTo>
                    <a:pt x="592" y="1414"/>
                  </a:lnTo>
                  <a:lnTo>
                    <a:pt x="569" y="1411"/>
                  </a:lnTo>
                  <a:lnTo>
                    <a:pt x="547" y="1406"/>
                  </a:lnTo>
                  <a:lnTo>
                    <a:pt x="527" y="1397"/>
                  </a:lnTo>
                  <a:lnTo>
                    <a:pt x="509" y="1386"/>
                  </a:lnTo>
                  <a:lnTo>
                    <a:pt x="509" y="2258"/>
                  </a:lnTo>
                  <a:lnTo>
                    <a:pt x="506" y="2285"/>
                  </a:lnTo>
                  <a:lnTo>
                    <a:pt x="499" y="2311"/>
                  </a:lnTo>
                  <a:lnTo>
                    <a:pt x="486" y="2335"/>
                  </a:lnTo>
                  <a:lnTo>
                    <a:pt x="470" y="2354"/>
                  </a:lnTo>
                  <a:lnTo>
                    <a:pt x="449" y="2372"/>
                  </a:lnTo>
                  <a:lnTo>
                    <a:pt x="426" y="2383"/>
                  </a:lnTo>
                  <a:lnTo>
                    <a:pt x="401" y="2392"/>
                  </a:lnTo>
                  <a:lnTo>
                    <a:pt x="372" y="2394"/>
                  </a:lnTo>
                  <a:lnTo>
                    <a:pt x="345" y="2392"/>
                  </a:lnTo>
                  <a:lnTo>
                    <a:pt x="320" y="2383"/>
                  </a:lnTo>
                  <a:lnTo>
                    <a:pt x="297" y="2372"/>
                  </a:lnTo>
                  <a:lnTo>
                    <a:pt x="276" y="2354"/>
                  </a:lnTo>
                  <a:lnTo>
                    <a:pt x="260" y="2335"/>
                  </a:lnTo>
                  <a:lnTo>
                    <a:pt x="247" y="2311"/>
                  </a:lnTo>
                  <a:lnTo>
                    <a:pt x="240" y="2285"/>
                  </a:lnTo>
                  <a:lnTo>
                    <a:pt x="236" y="2258"/>
                  </a:lnTo>
                  <a:lnTo>
                    <a:pt x="233" y="2258"/>
                  </a:lnTo>
                  <a:lnTo>
                    <a:pt x="230" y="2285"/>
                  </a:lnTo>
                  <a:lnTo>
                    <a:pt x="222" y="2311"/>
                  </a:lnTo>
                  <a:lnTo>
                    <a:pt x="209" y="2335"/>
                  </a:lnTo>
                  <a:lnTo>
                    <a:pt x="192" y="2354"/>
                  </a:lnTo>
                  <a:lnTo>
                    <a:pt x="173" y="2372"/>
                  </a:lnTo>
                  <a:lnTo>
                    <a:pt x="149" y="2383"/>
                  </a:lnTo>
                  <a:lnTo>
                    <a:pt x="123" y="2392"/>
                  </a:lnTo>
                  <a:lnTo>
                    <a:pt x="96" y="2394"/>
                  </a:lnTo>
                  <a:lnTo>
                    <a:pt x="69" y="2392"/>
                  </a:lnTo>
                  <a:lnTo>
                    <a:pt x="43" y="2383"/>
                  </a:lnTo>
                  <a:lnTo>
                    <a:pt x="19" y="2372"/>
                  </a:lnTo>
                  <a:lnTo>
                    <a:pt x="0" y="2354"/>
                  </a:lnTo>
                  <a:lnTo>
                    <a:pt x="0" y="1702"/>
                  </a:lnTo>
                  <a:lnTo>
                    <a:pt x="39" y="1697"/>
                  </a:lnTo>
                  <a:lnTo>
                    <a:pt x="75" y="1685"/>
                  </a:lnTo>
                  <a:lnTo>
                    <a:pt x="109" y="1668"/>
                  </a:lnTo>
                  <a:lnTo>
                    <a:pt x="140" y="1648"/>
                  </a:lnTo>
                  <a:lnTo>
                    <a:pt x="168" y="1622"/>
                  </a:lnTo>
                  <a:lnTo>
                    <a:pt x="191" y="1593"/>
                  </a:lnTo>
                  <a:lnTo>
                    <a:pt x="210" y="1560"/>
                  </a:lnTo>
                  <a:lnTo>
                    <a:pt x="224" y="1526"/>
                  </a:lnTo>
                  <a:lnTo>
                    <a:pt x="234" y="1488"/>
                  </a:lnTo>
                  <a:lnTo>
                    <a:pt x="236" y="1448"/>
                  </a:lnTo>
                  <a:lnTo>
                    <a:pt x="236" y="208"/>
                  </a:lnTo>
                  <a:lnTo>
                    <a:pt x="234" y="172"/>
                  </a:lnTo>
                  <a:lnTo>
                    <a:pt x="227" y="137"/>
                  </a:lnTo>
                  <a:lnTo>
                    <a:pt x="215" y="105"/>
                  </a:lnTo>
                  <a:lnTo>
                    <a:pt x="199" y="74"/>
                  </a:lnTo>
                  <a:lnTo>
                    <a:pt x="178" y="46"/>
                  </a:lnTo>
                  <a:lnTo>
                    <a:pt x="155" y="21"/>
                  </a:lnTo>
                  <a:lnTo>
                    <a:pt x="128" y="0"/>
                  </a:lnTo>
                  <a:lnTo>
                    <a:pt x="438" y="0"/>
                  </a:lnTo>
                  <a:lnTo>
                    <a:pt x="476" y="0"/>
                  </a:lnTo>
                  <a:close/>
                </a:path>
              </a:pathLst>
            </a:custGeom>
            <a:grpFill/>
            <a:ln w="0">
              <a:noFill/>
              <a:prstDash val="solid"/>
              <a:round/>
            </a:ln>
          </p:spPr>
          <p:txBody>
            <a:bodyPr vert="horz" wrap="square" lIns="91440" tIns="45720" rIns="91440" bIns="45720" numCol="1" anchor="t" anchorCtr="0" compatLnSpc="1"/>
            <a:lstStyle/>
            <a:p>
              <a:endParaRPr lang="en-US" sz="2000"/>
            </a:p>
          </p:txBody>
        </p:sp>
      </p:grpSp>
      <p:sp>
        <p:nvSpPr>
          <p:cNvPr id="28" name="Inhaltsplatzhalter 4"/>
          <p:cNvSpPr txBox="1"/>
          <p:nvPr/>
        </p:nvSpPr>
        <p:spPr>
          <a:xfrm>
            <a:off x="4010646" y="1987435"/>
            <a:ext cx="1917714" cy="276860"/>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defRPr>
            </a:lvl9pPr>
          </a:lstStyle>
          <a:p>
            <a:pPr marL="0" indent="0" algn="ctr">
              <a:lnSpc>
                <a:spcPct val="100000"/>
              </a:lnSpc>
              <a:spcAft>
                <a:spcPts val="1200"/>
              </a:spcAft>
              <a:buNone/>
            </a:pPr>
            <a:r>
              <a:rPr lang="zh-CN" altLang="en-US" sz="1800" b="1" dirty="0"/>
              <a:t>（一）木楼板</a:t>
            </a:r>
          </a:p>
        </p:txBody>
      </p:sp>
      <p:sp>
        <p:nvSpPr>
          <p:cNvPr id="29" name="Inhaltsplatzhalter 4"/>
          <p:cNvSpPr txBox="1"/>
          <p:nvPr/>
        </p:nvSpPr>
        <p:spPr>
          <a:xfrm>
            <a:off x="6092058" y="3091629"/>
            <a:ext cx="1917714" cy="276860"/>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defRPr>
            </a:lvl9pPr>
          </a:lstStyle>
          <a:p>
            <a:pPr marL="0" indent="0" algn="ctr">
              <a:lnSpc>
                <a:spcPct val="100000"/>
              </a:lnSpc>
              <a:spcAft>
                <a:spcPts val="1200"/>
              </a:spcAft>
              <a:buNone/>
            </a:pPr>
            <a:r>
              <a:rPr lang="zh-CN" altLang="en-US" sz="1800" b="1" dirty="0"/>
              <a:t>（二）砖拱楼板</a:t>
            </a:r>
          </a:p>
        </p:txBody>
      </p:sp>
      <p:sp>
        <p:nvSpPr>
          <p:cNvPr id="30" name="Inhaltsplatzhalter 4"/>
          <p:cNvSpPr txBox="1"/>
          <p:nvPr/>
        </p:nvSpPr>
        <p:spPr>
          <a:xfrm>
            <a:off x="4010660" y="4196080"/>
            <a:ext cx="2320925" cy="276860"/>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defRPr>
            </a:lvl9pPr>
          </a:lstStyle>
          <a:p>
            <a:pPr marL="0" indent="0" algn="ctr">
              <a:lnSpc>
                <a:spcPct val="100000"/>
              </a:lnSpc>
              <a:spcAft>
                <a:spcPts val="1200"/>
              </a:spcAft>
              <a:buNone/>
            </a:pPr>
            <a:r>
              <a:rPr lang="zh-CN" altLang="en-US" sz="1800" b="1" dirty="0"/>
              <a:t>（三）钢筋混凝土楼板</a:t>
            </a:r>
          </a:p>
        </p:txBody>
      </p:sp>
      <p:sp>
        <p:nvSpPr>
          <p:cNvPr id="31" name="Inhaltsplatzhalter 4"/>
          <p:cNvSpPr txBox="1"/>
          <p:nvPr/>
        </p:nvSpPr>
        <p:spPr>
          <a:xfrm>
            <a:off x="5821045" y="5315268"/>
            <a:ext cx="2491740"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defRPr>
            </a:lvl9pPr>
          </a:lstStyle>
          <a:p>
            <a:pPr marL="0" indent="0" algn="ctr">
              <a:lnSpc>
                <a:spcPct val="100000"/>
              </a:lnSpc>
              <a:spcAft>
                <a:spcPts val="1200"/>
              </a:spcAft>
              <a:buNone/>
            </a:pPr>
            <a:r>
              <a:rPr lang="zh-CN" altLang="en-US" sz="1600" b="1" dirty="0"/>
              <a:t>（四）压型钢板组合楼板</a:t>
            </a:r>
          </a:p>
        </p:txBody>
      </p:sp>
      <p:sp>
        <p:nvSpPr>
          <p:cNvPr id="32" name="Inhaltsplatzhalter 4"/>
          <p:cNvSpPr txBox="1"/>
          <p:nvPr/>
        </p:nvSpPr>
        <p:spPr>
          <a:xfrm>
            <a:off x="7304985" y="1478904"/>
            <a:ext cx="4360833" cy="129222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defRPr>
            </a:lvl9pPr>
          </a:lstStyle>
          <a:p>
            <a:pPr marL="0" indent="0" algn="l">
              <a:lnSpc>
                <a:spcPct val="100000"/>
              </a:lnSpc>
              <a:spcAft>
                <a:spcPts val="1200"/>
              </a:spcAft>
              <a:buNone/>
            </a:pPr>
            <a:r>
              <a:rPr lang="zh-CN" altLang="en-US" sz="1400" dirty="0">
                <a:solidFill>
                  <a:schemeClr val="bg1">
                    <a:lumMod val="50000"/>
                  </a:schemeClr>
                </a:solidFill>
              </a:rPr>
              <a:t>木楼板是我国传统的楼板形式，它是用木梁承重，上面铺木地板，下面的顶棚做板条抹灰。木楼板施工简单、重量轻、保温性能好，但木材易燃，且容易受潮变形、耐久性差、造价较高，且会破坏自然环境，现在很少使用。有时在一些风景区为突出与自然相融合的小型艺术性的建筑中会用到。</a:t>
            </a:r>
          </a:p>
        </p:txBody>
      </p:sp>
      <p:sp>
        <p:nvSpPr>
          <p:cNvPr id="33" name="Inhaltsplatzhalter 4"/>
          <p:cNvSpPr txBox="1"/>
          <p:nvPr/>
        </p:nvSpPr>
        <p:spPr>
          <a:xfrm>
            <a:off x="508001" y="3074351"/>
            <a:ext cx="4360833" cy="430530"/>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defRPr>
            </a:lvl9pPr>
          </a:lstStyle>
          <a:p>
            <a:pPr marL="0" indent="0" algn="r">
              <a:lnSpc>
                <a:spcPct val="100000"/>
              </a:lnSpc>
              <a:spcAft>
                <a:spcPts val="1200"/>
              </a:spcAft>
              <a:buNone/>
            </a:pPr>
            <a:r>
              <a:rPr sz="1400" dirty="0">
                <a:solidFill>
                  <a:schemeClr val="bg1">
                    <a:lumMod val="50000"/>
                  </a:schemeClr>
                </a:solidFill>
              </a:rPr>
              <a:t>砖拱楼板自重大、施工复杂，对技术性要求高，楼板厚度大，而且对抗震不利，所以已经不用。</a:t>
            </a:r>
          </a:p>
        </p:txBody>
      </p:sp>
      <p:sp>
        <p:nvSpPr>
          <p:cNvPr id="34" name="Inhaltsplatzhalter 4"/>
          <p:cNvSpPr txBox="1"/>
          <p:nvPr/>
        </p:nvSpPr>
        <p:spPr>
          <a:xfrm>
            <a:off x="7304985" y="4074353"/>
            <a:ext cx="4360833" cy="64579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defRPr>
            </a:lvl9pPr>
          </a:lstStyle>
          <a:p>
            <a:pPr marL="0" indent="0" algn="l">
              <a:lnSpc>
                <a:spcPct val="100000"/>
              </a:lnSpc>
              <a:spcAft>
                <a:spcPts val="1200"/>
              </a:spcAft>
              <a:buNone/>
            </a:pPr>
            <a:r>
              <a:rPr lang="zh-CN" altLang="en-US" sz="1400" dirty="0">
                <a:solidFill>
                  <a:schemeClr val="bg1">
                    <a:lumMod val="50000"/>
                  </a:schemeClr>
                </a:solidFill>
              </a:rPr>
              <a:t>钢筋混凝土楼板具有强度高、刚度好、耐久性好等特点，且耐火，还具有良好的可塑性，而且有利于实现建筑工业化，所以在建筑施工中得到了广泛的应用。</a:t>
            </a:r>
          </a:p>
        </p:txBody>
      </p:sp>
      <p:sp>
        <p:nvSpPr>
          <p:cNvPr id="35" name="Inhaltsplatzhalter 4"/>
          <p:cNvSpPr txBox="1"/>
          <p:nvPr/>
        </p:nvSpPr>
        <p:spPr>
          <a:xfrm>
            <a:off x="508001" y="5176678"/>
            <a:ext cx="4360833" cy="1076960"/>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defRPr>
            </a:lvl9pPr>
          </a:lstStyle>
          <a:p>
            <a:pPr marL="0" indent="0" algn="r">
              <a:lnSpc>
                <a:spcPct val="100000"/>
              </a:lnSpc>
              <a:spcAft>
                <a:spcPts val="1200"/>
              </a:spcAft>
              <a:buNone/>
            </a:pPr>
            <a:r>
              <a:rPr lang="zh-CN" altLang="en-US" sz="1400" dirty="0">
                <a:solidFill>
                  <a:schemeClr val="bg1">
                    <a:lumMod val="50000"/>
                  </a:schemeClr>
                </a:solidFill>
              </a:rPr>
              <a:t>压型钢板组合楼板是一种新型的楼板形式，它利用钢板做永久性模板且又起受弯构件的作用，既提高了楼板的强度和刚度，又加快了施工进度，同时又可利用压型钢板的肋间空隙敷设管线等，是现在正大力推广的一种新型建筑楼板。</a:t>
            </a:r>
          </a:p>
        </p:txBody>
      </p:sp>
      <p:sp>
        <p:nvSpPr>
          <p:cNvPr id="58" name="文本框 57"/>
          <p:cNvSpPr txBox="1"/>
          <p:nvPr/>
        </p:nvSpPr>
        <p:spPr>
          <a:xfrm>
            <a:off x="1111885" y="389255"/>
            <a:ext cx="56667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三、楼板层的分类</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20000" decel="8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arn(outVertical)">
                                      <p:cBhvr>
                                        <p:cTn id="12" dur="500"/>
                                        <p:tgtEl>
                                          <p:spTgt spid="28"/>
                                        </p:tgtEl>
                                      </p:cBhvr>
                                    </p:animEffect>
                                  </p:childTnLst>
                                </p:cTn>
                              </p:par>
                              <p:par>
                                <p:cTn id="13" presetID="53" presetClass="entr" presetSubtype="16"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par>
                          <p:cTn id="18" fill="hold">
                            <p:stCondLst>
                              <p:cond delay="1000"/>
                            </p:stCondLst>
                            <p:childTnLst>
                              <p:par>
                                <p:cTn id="19" presetID="2" presetClass="entr" presetSubtype="2" accel="20000" decel="80000"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1+#ppt_w/2"/>
                                          </p:val>
                                        </p:tav>
                                        <p:tav tm="100000">
                                          <p:val>
                                            <p:strVal val="#ppt_x"/>
                                          </p:val>
                                        </p:tav>
                                      </p:tavLst>
                                    </p:anim>
                                    <p:anim calcmode="lin" valueType="num">
                                      <p:cBhvr additive="base">
                                        <p:cTn id="22" dur="500" fill="hold"/>
                                        <p:tgtEl>
                                          <p:spTgt spid="32"/>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accel="20000" decel="8000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1+#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16" presetClass="entr" presetSubtype="37"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barn(outVertical)">
                                      <p:cBhvr>
                                        <p:cTn id="31" dur="500"/>
                                        <p:tgtEl>
                                          <p:spTgt spid="29"/>
                                        </p:tgtEl>
                                      </p:cBhvr>
                                    </p:animEffect>
                                  </p:childTnLst>
                                </p:cTn>
                              </p:par>
                              <p:par>
                                <p:cTn id="32" presetID="53" presetClass="entr" presetSubtype="16"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2" presetClass="entr" presetSubtype="8" accel="20000" decel="8000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0-#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2" presetClass="entr" presetSubtype="8" accel="20000" decel="80000"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0-#ppt_w/2"/>
                                          </p:val>
                                        </p:tav>
                                        <p:tav tm="100000">
                                          <p:val>
                                            <p:strVal val="#ppt_x"/>
                                          </p:val>
                                        </p:tav>
                                      </p:tavLst>
                                    </p:anim>
                                    <p:anim calcmode="lin" valueType="num">
                                      <p:cBhvr additive="base">
                                        <p:cTn id="46" dur="500" fill="hold"/>
                                        <p:tgtEl>
                                          <p:spTgt spid="4"/>
                                        </p:tgtEl>
                                        <p:attrNameLst>
                                          <p:attrName>ppt_y</p:attrName>
                                        </p:attrNameLst>
                                      </p:cBhvr>
                                      <p:tavLst>
                                        <p:tav tm="0">
                                          <p:val>
                                            <p:strVal val="#ppt_y"/>
                                          </p:val>
                                        </p:tav>
                                        <p:tav tm="100000">
                                          <p:val>
                                            <p:strVal val="#ppt_y"/>
                                          </p:val>
                                        </p:tav>
                                      </p:tavLst>
                                    </p:anim>
                                  </p:childTnLst>
                                </p:cTn>
                              </p:par>
                            </p:childTnLst>
                          </p:cTn>
                        </p:par>
                        <p:par>
                          <p:cTn id="47" fill="hold">
                            <p:stCondLst>
                              <p:cond delay="3500"/>
                            </p:stCondLst>
                            <p:childTnLst>
                              <p:par>
                                <p:cTn id="48" presetID="16" presetClass="entr" presetSubtype="37"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outVertical)">
                                      <p:cBhvr>
                                        <p:cTn id="50" dur="500"/>
                                        <p:tgtEl>
                                          <p:spTgt spid="30"/>
                                        </p:tgtEl>
                                      </p:cBhvr>
                                    </p:animEffect>
                                  </p:childTnLst>
                                </p:cTn>
                              </p:par>
                              <p:par>
                                <p:cTn id="51" presetID="53" presetClass="entr" presetSubtype="16" fill="hold" nodeType="with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fltVal val="0"/>
                                          </p:val>
                                        </p:tav>
                                        <p:tav tm="100000">
                                          <p:val>
                                            <p:strVal val="#ppt_h"/>
                                          </p:val>
                                        </p:tav>
                                      </p:tavLst>
                                    </p:anim>
                                    <p:animEffect transition="in" filter="fade">
                                      <p:cBhvr>
                                        <p:cTn id="55" dur="500"/>
                                        <p:tgtEl>
                                          <p:spTgt spid="6"/>
                                        </p:tgtEl>
                                      </p:cBhvr>
                                    </p:animEffect>
                                  </p:childTnLst>
                                </p:cTn>
                              </p:par>
                            </p:childTnLst>
                          </p:cTn>
                        </p:par>
                        <p:par>
                          <p:cTn id="56" fill="hold">
                            <p:stCondLst>
                              <p:cond delay="4000"/>
                            </p:stCondLst>
                            <p:childTnLst>
                              <p:par>
                                <p:cTn id="57" presetID="2" presetClass="entr" presetSubtype="2" accel="20000" decel="8000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500" fill="hold"/>
                                        <p:tgtEl>
                                          <p:spTgt spid="34"/>
                                        </p:tgtEl>
                                        <p:attrNameLst>
                                          <p:attrName>ppt_x</p:attrName>
                                        </p:attrNameLst>
                                      </p:cBhvr>
                                      <p:tavLst>
                                        <p:tav tm="0">
                                          <p:val>
                                            <p:strVal val="1+#ppt_w/2"/>
                                          </p:val>
                                        </p:tav>
                                        <p:tav tm="100000">
                                          <p:val>
                                            <p:strVal val="#ppt_x"/>
                                          </p:val>
                                        </p:tav>
                                      </p:tavLst>
                                    </p:anim>
                                    <p:anim calcmode="lin" valueType="num">
                                      <p:cBhvr additive="base">
                                        <p:cTn id="60" dur="500" fill="hold"/>
                                        <p:tgtEl>
                                          <p:spTgt spid="34"/>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2" presetClass="entr" presetSubtype="2" accel="20000" decel="80000" fill="hold" grpId="0"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1+#ppt_w/2"/>
                                          </p:val>
                                        </p:tav>
                                        <p:tav tm="100000">
                                          <p:val>
                                            <p:strVal val="#ppt_x"/>
                                          </p:val>
                                        </p:tav>
                                      </p:tavLst>
                                    </p:anim>
                                    <p:anim calcmode="lin" valueType="num">
                                      <p:cBhvr additive="base">
                                        <p:cTn id="65" dur="500" fill="hold"/>
                                        <p:tgtEl>
                                          <p:spTgt spid="5"/>
                                        </p:tgtEl>
                                        <p:attrNameLst>
                                          <p:attrName>ppt_y</p:attrName>
                                        </p:attrNameLst>
                                      </p:cBhvr>
                                      <p:tavLst>
                                        <p:tav tm="0">
                                          <p:val>
                                            <p:strVal val="#ppt_y"/>
                                          </p:val>
                                        </p:tav>
                                        <p:tav tm="100000">
                                          <p:val>
                                            <p:strVal val="#ppt_y"/>
                                          </p:val>
                                        </p:tav>
                                      </p:tavLst>
                                    </p:anim>
                                  </p:childTnLst>
                                </p:cTn>
                              </p:par>
                            </p:childTnLst>
                          </p:cTn>
                        </p:par>
                        <p:par>
                          <p:cTn id="66" fill="hold">
                            <p:stCondLst>
                              <p:cond delay="5000"/>
                            </p:stCondLst>
                            <p:childTnLst>
                              <p:par>
                                <p:cTn id="67" presetID="16" presetClass="entr" presetSubtype="37"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barn(outVertical)">
                                      <p:cBhvr>
                                        <p:cTn id="69" dur="500"/>
                                        <p:tgtEl>
                                          <p:spTgt spid="31"/>
                                        </p:tgtEl>
                                      </p:cBhvr>
                                    </p:animEffect>
                                  </p:childTnLst>
                                </p:cTn>
                              </p:par>
                              <p:par>
                                <p:cTn id="70" presetID="53" presetClass="entr" presetSubtype="16" fill="hold" nodeType="with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p:cTn id="72" dur="500" fill="hold"/>
                                        <p:tgtEl>
                                          <p:spTgt spid="14"/>
                                        </p:tgtEl>
                                        <p:attrNameLst>
                                          <p:attrName>ppt_w</p:attrName>
                                        </p:attrNameLst>
                                      </p:cBhvr>
                                      <p:tavLst>
                                        <p:tav tm="0">
                                          <p:val>
                                            <p:fltVal val="0"/>
                                          </p:val>
                                        </p:tav>
                                        <p:tav tm="100000">
                                          <p:val>
                                            <p:strVal val="#ppt_w"/>
                                          </p:val>
                                        </p:tav>
                                      </p:tavLst>
                                    </p:anim>
                                    <p:anim calcmode="lin" valueType="num">
                                      <p:cBhvr>
                                        <p:cTn id="73" dur="500" fill="hold"/>
                                        <p:tgtEl>
                                          <p:spTgt spid="14"/>
                                        </p:tgtEl>
                                        <p:attrNameLst>
                                          <p:attrName>ppt_h</p:attrName>
                                        </p:attrNameLst>
                                      </p:cBhvr>
                                      <p:tavLst>
                                        <p:tav tm="0">
                                          <p:val>
                                            <p:fltVal val="0"/>
                                          </p:val>
                                        </p:tav>
                                        <p:tav tm="100000">
                                          <p:val>
                                            <p:strVal val="#ppt_h"/>
                                          </p:val>
                                        </p:tav>
                                      </p:tavLst>
                                    </p:anim>
                                    <p:animEffect transition="in" filter="fade">
                                      <p:cBhvr>
                                        <p:cTn id="74" dur="500"/>
                                        <p:tgtEl>
                                          <p:spTgt spid="14"/>
                                        </p:tgtEl>
                                      </p:cBhvr>
                                    </p:animEffect>
                                  </p:childTnLst>
                                </p:cTn>
                              </p:par>
                            </p:childTnLst>
                          </p:cTn>
                        </p:par>
                        <p:par>
                          <p:cTn id="75" fill="hold">
                            <p:stCondLst>
                              <p:cond delay="5500"/>
                            </p:stCondLst>
                            <p:childTnLst>
                              <p:par>
                                <p:cTn id="76" presetID="2" presetClass="entr" presetSubtype="8" accel="20000" decel="80000" fill="hold" grpId="0" nodeType="afterEffect">
                                  <p:stCondLst>
                                    <p:cond delay="0"/>
                                  </p:stCondLst>
                                  <p:childTnLst>
                                    <p:set>
                                      <p:cBhvr>
                                        <p:cTn id="77" dur="1" fill="hold">
                                          <p:stCondLst>
                                            <p:cond delay="0"/>
                                          </p:stCondLst>
                                        </p:cTn>
                                        <p:tgtEl>
                                          <p:spTgt spid="35"/>
                                        </p:tgtEl>
                                        <p:attrNameLst>
                                          <p:attrName>style.visibility</p:attrName>
                                        </p:attrNameLst>
                                      </p:cBhvr>
                                      <p:to>
                                        <p:strVal val="visible"/>
                                      </p:to>
                                    </p:set>
                                    <p:anim calcmode="lin" valueType="num">
                                      <p:cBhvr additive="base">
                                        <p:cTn id="78" dur="500" fill="hold"/>
                                        <p:tgtEl>
                                          <p:spTgt spid="35"/>
                                        </p:tgtEl>
                                        <p:attrNameLst>
                                          <p:attrName>ppt_x</p:attrName>
                                        </p:attrNameLst>
                                      </p:cBhvr>
                                      <p:tavLst>
                                        <p:tav tm="0">
                                          <p:val>
                                            <p:strVal val="0-#ppt_w/2"/>
                                          </p:val>
                                        </p:tav>
                                        <p:tav tm="100000">
                                          <p:val>
                                            <p:strVal val="#ppt_x"/>
                                          </p:val>
                                        </p:tav>
                                      </p:tavLst>
                                    </p:anim>
                                    <p:anim calcmode="lin" valueType="num">
                                      <p:cBhvr additive="base">
                                        <p:cTn id="79"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28" grpId="0"/>
      <p:bldP spid="29" grpId="0"/>
      <p:bldP spid="30" grpId="0"/>
      <p:bldP spid="31" grpId="0"/>
      <p:bldP spid="32" grpId="0"/>
      <p:bldP spid="33" grpId="0"/>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文本框 57"/>
          <p:cNvSpPr txBox="1"/>
          <p:nvPr/>
        </p:nvSpPr>
        <p:spPr>
          <a:xfrm>
            <a:off x="1111885" y="389255"/>
            <a:ext cx="56667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三、楼板层的分类</a:t>
            </a:r>
          </a:p>
        </p:txBody>
      </p:sp>
      <p:pic>
        <p:nvPicPr>
          <p:cNvPr id="36" name="图片 35"/>
          <p:cNvPicPr>
            <a:picLocks noChangeAspect="1"/>
          </p:cNvPicPr>
          <p:nvPr/>
        </p:nvPicPr>
        <p:blipFill>
          <a:blip r:embed="rId2"/>
          <a:stretch>
            <a:fillRect/>
          </a:stretch>
        </p:blipFill>
        <p:spPr>
          <a:xfrm>
            <a:off x="2424430" y="1068705"/>
            <a:ext cx="7343775" cy="56007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4021" y="3273377"/>
            <a:ext cx="6290310" cy="2308324"/>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 熟悉楼板层的防水构造。</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掌握钢筋混凝土楼板的基本类型及其各自特点</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通过具体构造图的学习，融入施工现场一线技术员职责，明确在不同</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节点工作</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中的定位与职责，梳理工作要点，掌握必备技能。</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smtClean="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3</a:t>
            </a:r>
          </a:p>
        </p:txBody>
      </p:sp>
      <p:sp>
        <p:nvSpPr>
          <p:cNvPr id="8" name="文本框 7"/>
          <p:cNvSpPr txBox="1"/>
          <p:nvPr>
            <p:custDataLst>
              <p:tags r:id="rId8"/>
            </p:custDataLst>
          </p:nvPr>
        </p:nvSpPr>
        <p:spPr>
          <a:xfrm>
            <a:off x="3503930" y="2585944"/>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钢筋混凝土楼板构造</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41375" y="1124560"/>
            <a:ext cx="10275570" cy="1743165"/>
            <a:chOff x="1325" y="1176"/>
            <a:chExt cx="16182" cy="2745"/>
          </a:xfrm>
        </p:grpSpPr>
        <p:sp>
          <p:nvSpPr>
            <p:cNvPr id="25" name="Rectangle 8"/>
            <p:cNvSpPr>
              <a:spLocks noChangeArrowheads="1"/>
            </p:cNvSpPr>
            <p:nvPr/>
          </p:nvSpPr>
          <p:spPr bwMode="auto">
            <a:xfrm>
              <a:off x="1455" y="1540"/>
              <a:ext cx="16052" cy="2381"/>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8" name="Freeform 7"/>
            <p:cNvSpPr/>
            <p:nvPr/>
          </p:nvSpPr>
          <p:spPr bwMode="auto">
            <a:xfrm>
              <a:off x="1325" y="1176"/>
              <a:ext cx="130" cy="862"/>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9" name="Freeform 9"/>
            <p:cNvSpPr/>
            <p:nvPr/>
          </p:nvSpPr>
          <p:spPr bwMode="auto">
            <a:xfrm>
              <a:off x="1325" y="1204"/>
              <a:ext cx="6236" cy="666"/>
            </a:xfrm>
            <a:custGeom>
              <a:avLst/>
              <a:gdLst>
                <a:gd name="T0" fmla="*/ 0 w 2547"/>
                <a:gd name="T1" fmla="*/ 0 h 366"/>
                <a:gd name="T2" fmla="*/ 2547 w 2547"/>
                <a:gd name="T3" fmla="*/ 0 h 366"/>
                <a:gd name="T4" fmla="*/ 2400 w 2547"/>
                <a:gd name="T5" fmla="*/ 185 h 366"/>
                <a:gd name="T6" fmla="*/ 2547 w 2547"/>
                <a:gd name="T7" fmla="*/ 366 h 366"/>
                <a:gd name="T8" fmla="*/ 0 w 2547"/>
                <a:gd name="T9" fmla="*/ 366 h 366"/>
                <a:gd name="T10" fmla="*/ 0 w 2547"/>
                <a:gd name="T11" fmla="*/ 0 h 366"/>
              </a:gdLst>
              <a:ahLst/>
              <a:cxnLst>
                <a:cxn ang="0">
                  <a:pos x="T0" y="T1"/>
                </a:cxn>
                <a:cxn ang="0">
                  <a:pos x="T2" y="T3"/>
                </a:cxn>
                <a:cxn ang="0">
                  <a:pos x="T4" y="T5"/>
                </a:cxn>
                <a:cxn ang="0">
                  <a:pos x="T6" y="T7"/>
                </a:cxn>
                <a:cxn ang="0">
                  <a:pos x="T8" y="T9"/>
                </a:cxn>
                <a:cxn ang="0">
                  <a:pos x="T10" y="T11"/>
                </a:cxn>
              </a:cxnLst>
              <a:rect l="0" t="0" r="r" b="b"/>
              <a:pathLst>
                <a:path w="2547" h="366">
                  <a:moveTo>
                    <a:pt x="0" y="0"/>
                  </a:moveTo>
                  <a:lnTo>
                    <a:pt x="2547" y="0"/>
                  </a:lnTo>
                  <a:lnTo>
                    <a:pt x="2400" y="185"/>
                  </a:lnTo>
                  <a:lnTo>
                    <a:pt x="2547" y="366"/>
                  </a:lnTo>
                  <a:lnTo>
                    <a:pt x="0" y="366"/>
                  </a:lnTo>
                  <a:lnTo>
                    <a:pt x="0" y="0"/>
                  </a:lnTo>
                  <a:close/>
                </a:path>
              </a:pathLst>
            </a:custGeom>
            <a:solidFill>
              <a:srgbClr val="F87616"/>
            </a:solidFill>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lstStyle/>
            <a:p>
              <a:endParaRPr lang="zh-CN" altLang="en-US">
                <a:solidFill>
                  <a:schemeClr val="bg1"/>
                </a:solidFill>
              </a:endParaRPr>
            </a:p>
          </p:txBody>
        </p:sp>
        <p:sp>
          <p:nvSpPr>
            <p:cNvPr id="33" name="TextBox 32"/>
            <p:cNvSpPr txBox="1"/>
            <p:nvPr/>
          </p:nvSpPr>
          <p:spPr>
            <a:xfrm>
              <a:off x="1455" y="1204"/>
              <a:ext cx="5088" cy="628"/>
            </a:xfrm>
            <a:prstGeom prst="rect">
              <a:avLst/>
            </a:prstGeom>
            <a:noFill/>
          </p:spPr>
          <p:txBody>
            <a:bodyPr wrap="none" rtlCol="0">
              <a:spAutoFit/>
            </a:bodyPr>
            <a:lstStyle/>
            <a:p>
              <a:pPr algn="l"/>
              <a:r>
                <a:rPr sz="2000" b="1" dirty="0" smtClean="0">
                  <a:solidFill>
                    <a:schemeClr val="bg1"/>
                  </a:solidFill>
                  <a:latin typeface="+mj-ea"/>
                  <a:ea typeface="+mj-ea"/>
                </a:rPr>
                <a:t>一、现浇式钢筋混凝土楼板</a:t>
              </a:r>
            </a:p>
          </p:txBody>
        </p:sp>
        <p:sp>
          <p:nvSpPr>
            <p:cNvPr id="36" name="TextBox 35"/>
            <p:cNvSpPr txBox="1"/>
            <p:nvPr/>
          </p:nvSpPr>
          <p:spPr>
            <a:xfrm>
              <a:off x="1959" y="1958"/>
              <a:ext cx="15103" cy="1561"/>
            </a:xfrm>
            <a:prstGeom prst="rect">
              <a:avLst/>
            </a:prstGeom>
            <a:noFill/>
          </p:spPr>
          <p:txBody>
            <a:bodyPr wrap="square" rtlCol="0">
              <a:spAutoFit/>
            </a:bodyPr>
            <a:lstStyle/>
            <a:p>
              <a:pPr algn="just">
                <a:lnSpc>
                  <a:spcPct val="130000"/>
                </a:lnSpc>
                <a:spcBef>
                  <a:spcPts val="0"/>
                </a:spcBef>
                <a:spcAft>
                  <a:spcPts val="0"/>
                </a:spcAft>
              </a:pPr>
              <a:r>
                <a:rPr lang="zh-CN" altLang="en-US" sz="1500" dirty="0">
                  <a:solidFill>
                    <a:schemeClr val="tx1"/>
                  </a:solidFill>
                  <a:latin typeface="+mn-ea"/>
                  <a:ea typeface="+mn-ea"/>
                </a:rPr>
                <a:t>现浇式钢筋混凝土楼板是在施工现场制作的，它具有整体性好、抗震能力强、刚度高，且容易适应各种形状或尺寸不符合建筑模数要求的楼层平面等优点，但它有模板用量大、工序繁多、需要养护、施工期长、劳动强度高、湿作业量大等缺点。主要用于平面形状复杂、整体性要求高、管道布置较多、对防水防潮要求高的</a:t>
              </a:r>
              <a:r>
                <a:rPr lang="zh-CN" altLang="en-US" sz="1500" dirty="0" smtClean="0">
                  <a:solidFill>
                    <a:schemeClr val="tx1"/>
                  </a:solidFill>
                  <a:latin typeface="+mn-ea"/>
                  <a:ea typeface="+mn-ea"/>
                </a:rPr>
                <a:t>房间。</a:t>
              </a:r>
              <a:endParaRPr lang="zh-CN" altLang="en-US" sz="1500" dirty="0">
                <a:solidFill>
                  <a:schemeClr val="tx1"/>
                </a:solidFill>
                <a:latin typeface="+mn-ea"/>
                <a:ea typeface="+mn-ea"/>
              </a:endParaRPr>
            </a:p>
          </p:txBody>
        </p:sp>
      </p:grpSp>
      <p:grpSp>
        <p:nvGrpSpPr>
          <p:cNvPr id="3" name="组合 2"/>
          <p:cNvGrpSpPr/>
          <p:nvPr/>
        </p:nvGrpSpPr>
        <p:grpSpPr>
          <a:xfrm>
            <a:off x="841375" y="2981540"/>
            <a:ext cx="10275570" cy="1781023"/>
            <a:chOff x="1325" y="4569"/>
            <a:chExt cx="16182" cy="2805"/>
          </a:xfrm>
        </p:grpSpPr>
        <p:sp>
          <p:nvSpPr>
            <p:cNvPr id="22" name="Rectangle 11"/>
            <p:cNvSpPr>
              <a:spLocks noChangeArrowheads="1"/>
            </p:cNvSpPr>
            <p:nvPr/>
          </p:nvSpPr>
          <p:spPr bwMode="auto">
            <a:xfrm>
              <a:off x="1455" y="4965"/>
              <a:ext cx="16052" cy="2381"/>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7" name="Freeform 6"/>
            <p:cNvSpPr/>
            <p:nvPr/>
          </p:nvSpPr>
          <p:spPr bwMode="auto">
            <a:xfrm>
              <a:off x="1325" y="4569"/>
              <a:ext cx="130" cy="859"/>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0" name="Freeform 12"/>
            <p:cNvSpPr/>
            <p:nvPr/>
          </p:nvSpPr>
          <p:spPr bwMode="auto">
            <a:xfrm>
              <a:off x="1325" y="4597"/>
              <a:ext cx="6236" cy="663"/>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rgbClr val="92D050"/>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34" name="TextBox 33"/>
            <p:cNvSpPr txBox="1"/>
            <p:nvPr/>
          </p:nvSpPr>
          <p:spPr>
            <a:xfrm>
              <a:off x="1455" y="4650"/>
              <a:ext cx="5888" cy="628"/>
            </a:xfrm>
            <a:prstGeom prst="rect">
              <a:avLst/>
            </a:prstGeom>
            <a:noFill/>
          </p:spPr>
          <p:txBody>
            <a:bodyPr wrap="none" rtlCol="0">
              <a:spAutoFit/>
            </a:bodyPr>
            <a:lstStyle/>
            <a:p>
              <a:pPr algn="l"/>
              <a:r>
                <a:rPr lang="en-US" altLang="zh-CN" sz="2000" b="1" dirty="0" smtClean="0">
                  <a:solidFill>
                    <a:schemeClr val="bg1"/>
                  </a:solidFill>
                  <a:latin typeface="+mj-ea"/>
                  <a:ea typeface="+mj-ea"/>
                </a:rPr>
                <a:t>二、预制装配式钢筋混凝土楼板</a:t>
              </a:r>
            </a:p>
          </p:txBody>
        </p:sp>
        <p:sp>
          <p:nvSpPr>
            <p:cNvPr id="37" name="TextBox 36"/>
            <p:cNvSpPr txBox="1"/>
            <p:nvPr/>
          </p:nvSpPr>
          <p:spPr>
            <a:xfrm>
              <a:off x="1959" y="5340"/>
              <a:ext cx="15103" cy="2034"/>
            </a:xfrm>
            <a:prstGeom prst="rect">
              <a:avLst/>
            </a:prstGeom>
            <a:noFill/>
          </p:spPr>
          <p:txBody>
            <a:bodyPr wrap="square" rtlCol="0">
              <a:spAutoFit/>
            </a:bodyPr>
            <a:lstStyle/>
            <a:p>
              <a:pPr>
                <a:lnSpc>
                  <a:spcPct val="130000"/>
                </a:lnSpc>
                <a:spcBef>
                  <a:spcPts val="0"/>
                </a:spcBef>
                <a:spcAft>
                  <a:spcPts val="0"/>
                </a:spcAft>
              </a:pPr>
              <a:r>
                <a:rPr lang="zh-CN" altLang="en-US" sz="1500" dirty="0">
                  <a:solidFill>
                    <a:schemeClr val="tx1"/>
                  </a:solidFill>
                  <a:latin typeface="+mn-ea"/>
                  <a:ea typeface="+mn-ea"/>
                </a:rPr>
                <a:t>预制装配式钢筋混凝土楼板具有节约模板、简化操作程序、减轻劳动强度、加快施工进度、大幅度缩短工期、建筑工业化施工水平高等优点，但预制钢筋混凝土楼板整体性差、抗震性能不好，所以现在大多地区已不常采用。预制钢筋混凝土楼板有预应力和非预应力两种，预应力楼板与非预应力楼板相比，减轻了自重，节约了钢材和混凝土，降低了造价，也为采用高强度材料创造了条件，因此在建筑施工中优先采用预应力构件。</a:t>
              </a:r>
            </a:p>
          </p:txBody>
        </p:sp>
      </p:grpSp>
      <p:grpSp>
        <p:nvGrpSpPr>
          <p:cNvPr id="4" name="组合 3"/>
          <p:cNvGrpSpPr/>
          <p:nvPr/>
        </p:nvGrpSpPr>
        <p:grpSpPr>
          <a:xfrm>
            <a:off x="841375" y="4854550"/>
            <a:ext cx="10275570" cy="1743165"/>
            <a:chOff x="1325" y="7559"/>
            <a:chExt cx="16182" cy="2745"/>
          </a:xfrm>
        </p:grpSpPr>
        <p:sp>
          <p:nvSpPr>
            <p:cNvPr id="19" name="Rectangle 15"/>
            <p:cNvSpPr>
              <a:spLocks noChangeArrowheads="1"/>
            </p:cNvSpPr>
            <p:nvPr/>
          </p:nvSpPr>
          <p:spPr bwMode="auto">
            <a:xfrm>
              <a:off x="1455" y="7923"/>
              <a:ext cx="16052" cy="2381"/>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1" name="Freeform 14"/>
            <p:cNvSpPr/>
            <p:nvPr/>
          </p:nvSpPr>
          <p:spPr bwMode="auto">
            <a:xfrm>
              <a:off x="1325" y="7559"/>
              <a:ext cx="130" cy="859"/>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2" name="Freeform 16"/>
            <p:cNvSpPr/>
            <p:nvPr/>
          </p:nvSpPr>
          <p:spPr bwMode="auto">
            <a:xfrm>
              <a:off x="1325" y="7587"/>
              <a:ext cx="6236" cy="663"/>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rgbClr val="00B0F0"/>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35" name="TextBox 34"/>
            <p:cNvSpPr txBox="1"/>
            <p:nvPr/>
          </p:nvSpPr>
          <p:spPr>
            <a:xfrm>
              <a:off x="1455" y="7619"/>
              <a:ext cx="5888" cy="628"/>
            </a:xfrm>
            <a:prstGeom prst="rect">
              <a:avLst/>
            </a:prstGeom>
            <a:noFill/>
          </p:spPr>
          <p:txBody>
            <a:bodyPr wrap="none" rtlCol="0">
              <a:spAutoFit/>
            </a:bodyPr>
            <a:lstStyle/>
            <a:p>
              <a:pPr algn="l"/>
              <a:r>
                <a:rPr lang="en-US" altLang="zh-CN" sz="2000" b="1" dirty="0" smtClean="0">
                  <a:solidFill>
                    <a:schemeClr val="bg1"/>
                  </a:solidFill>
                  <a:latin typeface="+mj-ea"/>
                  <a:ea typeface="+mj-ea"/>
                </a:rPr>
                <a:t>三、装配整体式钢筋混凝土楼板</a:t>
              </a:r>
            </a:p>
          </p:txBody>
        </p:sp>
        <p:sp>
          <p:nvSpPr>
            <p:cNvPr id="38" name="TextBox 37"/>
            <p:cNvSpPr txBox="1"/>
            <p:nvPr/>
          </p:nvSpPr>
          <p:spPr>
            <a:xfrm>
              <a:off x="1959" y="8386"/>
              <a:ext cx="15103" cy="1561"/>
            </a:xfrm>
            <a:prstGeom prst="rect">
              <a:avLst/>
            </a:prstGeom>
            <a:noFill/>
          </p:spPr>
          <p:txBody>
            <a:bodyPr wrap="square" rtlCol="0">
              <a:spAutoFit/>
            </a:bodyPr>
            <a:lstStyle/>
            <a:p>
              <a:pPr>
                <a:lnSpc>
                  <a:spcPct val="130000"/>
                </a:lnSpc>
                <a:spcBef>
                  <a:spcPts val="0"/>
                </a:spcBef>
                <a:spcAft>
                  <a:spcPts val="0"/>
                </a:spcAft>
              </a:pPr>
              <a:r>
                <a:rPr lang="zh-CN" altLang="en-US" sz="1500" dirty="0">
                  <a:solidFill>
                    <a:schemeClr val="tx1"/>
                  </a:solidFill>
                  <a:latin typeface="+mn-ea"/>
                  <a:ea typeface="+mn-ea"/>
                </a:rPr>
                <a:t>装配整体式钢筋混凝土楼板是将预制的部分构件在安装过程中用现浇混凝土的方法将其连成一体的楼板结构。它综合了现浇式楼板整体性好和预制装配式楼板施工简单、工期短、节约模板的优点，又避免了现浇式楼板湿作业量大、施工复杂和装配式楼板整体性差的缺点。常用的装配式楼板有密肋填充块楼板和叠合式楼板两种。</a:t>
              </a:r>
            </a:p>
          </p:txBody>
        </p:sp>
      </p:grpSp>
      <p:sp>
        <p:nvSpPr>
          <p:cNvPr id="5" name="文本框 4"/>
          <p:cNvSpPr txBox="1"/>
          <p:nvPr/>
        </p:nvSpPr>
        <p:spPr>
          <a:xfrm>
            <a:off x="1111885" y="389255"/>
            <a:ext cx="770064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钢筋混凝土楼板，按施工方式不同可分为</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4"/>
          <p:cNvSpPr>
            <a:spLocks noChangeArrowheads="1"/>
          </p:cNvSpPr>
          <p:nvPr>
            <p:custDataLst>
              <p:tags r:id="rId1"/>
            </p:custDataLst>
          </p:nvPr>
        </p:nvSpPr>
        <p:spPr bwMode="white">
          <a:xfrm>
            <a:off x="1061403" y="1903095"/>
            <a:ext cx="3017520" cy="4201795"/>
          </a:xfrm>
          <a:prstGeom prst="roundRect">
            <a:avLst>
              <a:gd name="adj" fmla="val 5304"/>
            </a:avLst>
          </a:prstGeom>
          <a:noFill/>
          <a:ln w="38100" cap="flat" cmpd="sng" algn="ctr">
            <a:solidFill>
              <a:schemeClr val="accent1"/>
            </a:solidFill>
            <a:prstDash val="solid"/>
          </a:ln>
          <a:effectLst/>
        </p:spPr>
        <p:txBody>
          <a:bodyPr anchor="ctr"/>
          <a:lstStyle/>
          <a:p>
            <a:pPr marL="0" lvl="2" algn="ctr" eaLnBrk="0" fontAlgn="ctr" hangingPunct="0">
              <a:buClr>
                <a:srgbClr val="FF0000"/>
              </a:buClr>
              <a:buSzPct val="70000"/>
              <a:buFont typeface="Wingdings" panose="05000000000000000000" pitchFamily="2" charset="2"/>
              <a:buChar char="n"/>
              <a:tabLst>
                <a:tab pos="136525" algn="l"/>
              </a:tabLst>
              <a:defRPr/>
            </a:pPr>
            <a:endParaRPr lang="zh-CN" altLang="en-US" sz="1400" b="1" kern="0" dirty="0">
              <a:solidFill>
                <a:schemeClr val="tx2"/>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AutoShape 4"/>
          <p:cNvSpPr>
            <a:spLocks noChangeArrowheads="1"/>
          </p:cNvSpPr>
          <p:nvPr>
            <p:custDataLst>
              <p:tags r:id="rId2"/>
            </p:custDataLst>
          </p:nvPr>
        </p:nvSpPr>
        <p:spPr bwMode="white">
          <a:xfrm>
            <a:off x="4590098" y="1903095"/>
            <a:ext cx="3017520" cy="4201795"/>
          </a:xfrm>
          <a:prstGeom prst="roundRect">
            <a:avLst>
              <a:gd name="adj" fmla="val 7012"/>
            </a:avLst>
          </a:prstGeom>
          <a:noFill/>
          <a:ln w="38100" cap="flat" cmpd="sng" algn="ctr">
            <a:solidFill>
              <a:schemeClr val="accent1"/>
            </a:solidFill>
            <a:prstDash val="solid"/>
          </a:ln>
          <a:effectLst/>
        </p:spPr>
        <p:txBody>
          <a:bodyPr anchor="ctr"/>
          <a:lstStyle/>
          <a:p>
            <a:pPr marL="0" lvl="2" algn="ctr" eaLnBrk="0" fontAlgn="ctr" hangingPunct="0">
              <a:buClr>
                <a:srgbClr val="FF0000"/>
              </a:buClr>
              <a:buSzPct val="70000"/>
              <a:buFont typeface="Wingdings" panose="05000000000000000000" pitchFamily="2" charset="2"/>
              <a:buChar char="n"/>
              <a:tabLst>
                <a:tab pos="136525" algn="l"/>
              </a:tabLst>
              <a:defRPr/>
            </a:pPr>
            <a:endParaRPr lang="zh-CN" altLang="en-US" sz="1400" b="1" kern="0" dirty="0">
              <a:solidFill>
                <a:schemeClr val="tx2"/>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AutoShape 3"/>
          <p:cNvSpPr>
            <a:spLocks noChangeArrowheads="1"/>
          </p:cNvSpPr>
          <p:nvPr/>
        </p:nvSpPr>
        <p:spPr bwMode="auto">
          <a:xfrm>
            <a:off x="5054283" y="1666875"/>
            <a:ext cx="2089150" cy="443865"/>
          </a:xfrm>
          <a:prstGeom prst="roundRect">
            <a:avLst/>
          </a:prstGeom>
          <a:solidFill>
            <a:srgbClr val="92D050"/>
          </a:solidFill>
          <a:ln w="25400" cap="flat" cmpd="sng" algn="ctr">
            <a:noFill/>
            <a:prstDash val="solid"/>
          </a:ln>
          <a:effectLst/>
        </p:spPr>
        <p:txBody>
          <a:bodyPr anchor="ctr" anchorCtr="0"/>
          <a:lstStyle/>
          <a:p>
            <a:pPr algn="ctr" eaLnBrk="0" fontAlgn="ctr" hangingPunct="0">
              <a:buClr>
                <a:srgbClr val="FF0000"/>
              </a:buClr>
              <a:buSzPct val="70000"/>
              <a:defRPr/>
            </a:pPr>
            <a:endParaRPr lang="zh-CN" altLang="zh-CN" sz="1600" kern="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TextBox 19"/>
          <p:cNvSpPr txBox="1"/>
          <p:nvPr/>
        </p:nvSpPr>
        <p:spPr bwMode="auto">
          <a:xfrm>
            <a:off x="5173663" y="1701975"/>
            <a:ext cx="1850390" cy="373665"/>
          </a:xfrm>
          <a:prstGeom prst="roundRect">
            <a:avLst/>
          </a:prstGeom>
          <a:noFill/>
          <a:scene3d>
            <a:camera prst="orthographicFront"/>
            <a:lightRig rig="threePt" dir="t"/>
          </a:scene3d>
          <a:sp3d/>
        </p:spPr>
        <p:txBody>
          <a:bodyPr wrap="square" anchor="ctr" anchorCtr="0">
            <a:spAutoFit/>
          </a:bodyPr>
          <a:lstStyle/>
          <a:p>
            <a:pPr algn="ctr">
              <a:buClr>
                <a:srgbClr val="7F7F7F"/>
              </a:buClr>
              <a:defRPr/>
            </a:pPr>
            <a:r>
              <a:rPr lang="zh-CN" altLang="en-US" sz="1600" b="1" dirty="0">
                <a:solidFill>
                  <a:schemeClr val="bg1"/>
                </a:solidFill>
                <a:latin typeface="微软雅黑" panose="020B0503020204020204" pitchFamily="34" charset="-122"/>
                <a:ea typeface="微软雅黑" panose="020B0503020204020204" pitchFamily="34" charset="-122"/>
                <a:sym typeface="字魂59号-创粗黑" panose="00000500000000000000" pitchFamily="2" charset="-122"/>
              </a:rPr>
              <a:t>（二）梁式楼板</a:t>
            </a:r>
          </a:p>
        </p:txBody>
      </p:sp>
      <p:sp>
        <p:nvSpPr>
          <p:cNvPr id="12" name="AutoShape 3"/>
          <p:cNvSpPr>
            <a:spLocks noChangeArrowheads="1"/>
          </p:cNvSpPr>
          <p:nvPr/>
        </p:nvSpPr>
        <p:spPr bwMode="auto">
          <a:xfrm>
            <a:off x="1525588" y="1666875"/>
            <a:ext cx="2089150" cy="443865"/>
          </a:xfrm>
          <a:prstGeom prst="roundRect">
            <a:avLst/>
          </a:prstGeom>
          <a:solidFill>
            <a:srgbClr val="F87616"/>
          </a:solidFill>
          <a:ln w="25400" cap="flat" cmpd="sng" algn="ctr">
            <a:noFill/>
            <a:prstDash val="solid"/>
          </a:ln>
          <a:effectLst/>
        </p:spPr>
        <p:txBody>
          <a:bodyPr anchor="ctr" anchorCtr="0"/>
          <a:lstStyle/>
          <a:p>
            <a:pPr algn="ctr" eaLnBrk="0" fontAlgn="ctr" hangingPunct="0">
              <a:buClr>
                <a:srgbClr val="FF0000"/>
              </a:buClr>
              <a:buSzPct val="70000"/>
              <a:buFont typeface="Wingdings" panose="05000000000000000000" pitchFamily="2" charset="2"/>
              <a:buChar char="u"/>
              <a:defRPr/>
            </a:pPr>
            <a:endParaRPr lang="zh-CN" altLang="zh-CN" sz="1600" kern="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TextBox 21"/>
          <p:cNvSpPr txBox="1"/>
          <p:nvPr/>
        </p:nvSpPr>
        <p:spPr bwMode="auto">
          <a:xfrm>
            <a:off x="1680210" y="1701975"/>
            <a:ext cx="1779905" cy="373665"/>
          </a:xfrm>
          <a:prstGeom prst="roundRect">
            <a:avLst/>
          </a:prstGeom>
          <a:noFill/>
          <a:scene3d>
            <a:camera prst="orthographicFront"/>
            <a:lightRig rig="threePt" dir="t"/>
          </a:scene3d>
          <a:sp3d/>
        </p:spPr>
        <p:txBody>
          <a:bodyPr wrap="square" anchor="ctr" anchorCtr="0">
            <a:spAutoFit/>
          </a:bodyPr>
          <a:lstStyle/>
          <a:p>
            <a:pPr algn="ctr">
              <a:buClr>
                <a:srgbClr val="7F7F7F"/>
              </a:buClr>
              <a:defRPr/>
            </a:pPr>
            <a:r>
              <a:rPr lang="zh-CN" altLang="en-US" sz="1600" b="1" dirty="0">
                <a:solidFill>
                  <a:schemeClr val="bg1"/>
                </a:solidFill>
                <a:latin typeface="微软雅黑" panose="020B0503020204020204" pitchFamily="34" charset="-122"/>
                <a:ea typeface="微软雅黑" panose="020B0503020204020204" pitchFamily="34" charset="-122"/>
                <a:sym typeface="字魂59号-创粗黑" panose="00000500000000000000" pitchFamily="2" charset="-122"/>
              </a:rPr>
              <a:t>（一）板式楼板</a:t>
            </a:r>
          </a:p>
        </p:txBody>
      </p:sp>
      <p:sp>
        <p:nvSpPr>
          <p:cNvPr id="14" name="矩形 13"/>
          <p:cNvSpPr/>
          <p:nvPr/>
        </p:nvSpPr>
        <p:spPr>
          <a:xfrm>
            <a:off x="1104265" y="2320290"/>
            <a:ext cx="2916000" cy="3570605"/>
          </a:xfrm>
          <a:prstGeom prst="rect">
            <a:avLst/>
          </a:prstGeom>
        </p:spPr>
        <p:txBody>
          <a:bodyPr wrap="square" lIns="107950" tIns="107950" rIns="107950" bIns="107950">
            <a:spAutoFit/>
          </a:bodyPr>
          <a:lstStyle/>
          <a:p>
            <a:pPr marL="0" lvl="2" algn="ctr" defTabSz="913130" eaLnBrk="0" fontAlgn="auto" hangingPunct="0">
              <a:lnSpc>
                <a:spcPct val="130000"/>
              </a:lnSpc>
              <a:buClr>
                <a:srgbClr val="0070C0"/>
              </a:buClr>
              <a:buSzPct val="80000"/>
              <a:tabLst>
                <a:tab pos="136525" algn="l"/>
              </a:tabLst>
              <a:defRPr/>
            </a:pPr>
            <a:r>
              <a:rPr lang="zh-CN" altLang="en-US" sz="1400" dirty="0">
                <a:ln w="1143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当房间的尺寸较小，楼板层直接现浇成一块矩形的板，并直接支承在四周的墙体上，这样的板称为</a:t>
            </a:r>
            <a:r>
              <a:rPr lang="zh-CN" altLang="en-US" sz="1400" b="1" dirty="0">
                <a:ln w="11430"/>
                <a:solidFill>
                  <a:srgbClr val="F87616"/>
                </a:solidFill>
                <a:uFillTx/>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板式楼板</a:t>
            </a:r>
            <a:r>
              <a:rPr lang="zh-CN" altLang="en-US" sz="1400" dirty="0">
                <a:ln w="1143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。楼板上荷载直接由板传给墙体，不需另设梁。板式楼板底面平整，厚度一致，易于支模浇筑。板式楼板的经济跨度在 2～3m，厚度在80mm左右。它主要适用于开间小的房间，如多用于住宅中的厨房、厕所、盥洗室、走廊、楼梯休息平台等处。</a:t>
            </a:r>
          </a:p>
        </p:txBody>
      </p:sp>
      <p:sp>
        <p:nvSpPr>
          <p:cNvPr id="16" name="矩形 15"/>
          <p:cNvSpPr/>
          <p:nvPr/>
        </p:nvSpPr>
        <p:spPr>
          <a:xfrm>
            <a:off x="4937760" y="2311967"/>
            <a:ext cx="2510473" cy="3578928"/>
          </a:xfrm>
          <a:prstGeom prst="rect">
            <a:avLst/>
          </a:prstGeom>
        </p:spPr>
        <p:txBody>
          <a:bodyPr wrap="square" lIns="107950" tIns="107950" rIns="107950" bIns="107950">
            <a:spAutoFit/>
          </a:bodyPr>
          <a:lstStyle/>
          <a:p>
            <a:pPr marL="0" lvl="2" algn="ctr" defTabSz="914400" eaLnBrk="0" fontAlgn="auto" hangingPunct="0">
              <a:lnSpc>
                <a:spcPct val="130000"/>
              </a:lnSpc>
              <a:buClr>
                <a:srgbClr val="0070C0"/>
              </a:buClr>
              <a:buSzPct val="80000"/>
              <a:tabLst>
                <a:tab pos="136525" algn="l"/>
              </a:tabLst>
              <a:defRPr/>
            </a:pPr>
            <a:r>
              <a:rPr lang="zh-CN" altLang="en-US" sz="1400" dirty="0">
                <a:ln w="11430"/>
                <a:solidFill>
                  <a:schemeClr val="tx1">
                    <a:lumMod val="75000"/>
                    <a:lumOff val="25000"/>
                  </a:schemeClr>
                </a:solidFill>
                <a:uFillTx/>
                <a:latin typeface="微软雅黑" panose="020B0503020204020204" pitchFamily="34" charset="-122"/>
                <a:ea typeface="微软雅黑" panose="020B0503020204020204" pitchFamily="34" charset="-122"/>
                <a:sym typeface="字魂59号-创粗黑" panose="00000500000000000000" pitchFamily="2" charset="-122"/>
              </a:rPr>
              <a:t>当房间的尺寸较大时，若仍采用板式楼板，板的厚度会因跨度较大而增加，这样很不经济，且板的自重加大。为使楼板的受力和传力更为合理，常在楼板下设梁，作为板的支承点，以减少板的跨度和厚度，这种楼板称为梁式楼板（或肋梁楼板）</a:t>
            </a:r>
            <a:r>
              <a:rPr lang="zh-CN" altLang="en-US" sz="1400" dirty="0">
                <a:latin typeface="+mn-ea"/>
                <a:sym typeface="+mn-ea"/>
              </a:rPr>
              <a:t>，如图 2-4-13所示</a:t>
            </a:r>
            <a:r>
              <a:rPr lang="zh-CN" altLang="en-US" sz="1400" dirty="0">
                <a:ln w="11430"/>
                <a:solidFill>
                  <a:schemeClr val="tx1">
                    <a:lumMod val="75000"/>
                    <a:lumOff val="25000"/>
                  </a:schemeClr>
                </a:solidFill>
                <a:uFillTx/>
                <a:latin typeface="微软雅黑" panose="020B0503020204020204" pitchFamily="34" charset="-122"/>
                <a:ea typeface="微软雅黑" panose="020B0503020204020204" pitchFamily="34" charset="-122"/>
                <a:sym typeface="字魂59号-创粗黑" panose="00000500000000000000" pitchFamily="2" charset="-122"/>
              </a:rPr>
              <a:t>。梁式楼板根据受力特点和支承情况，又可分为</a:t>
            </a:r>
            <a:r>
              <a:rPr lang="zh-CN" altLang="en-US" sz="1400" b="1" dirty="0">
                <a:ln w="11430"/>
                <a:solidFill>
                  <a:srgbClr val="92D050"/>
                </a:solidFill>
                <a:uFillTx/>
                <a:latin typeface="微软雅黑" panose="020B0503020204020204" pitchFamily="34" charset="-122"/>
                <a:ea typeface="微软雅黑" panose="020B0503020204020204" pitchFamily="34" charset="-122"/>
                <a:sym typeface="字魂59号-创粗黑" panose="00000500000000000000" pitchFamily="2" charset="-122"/>
              </a:rPr>
              <a:t>单向板</a:t>
            </a:r>
            <a:r>
              <a:rPr lang="zh-CN" altLang="en-US" sz="1400" dirty="0">
                <a:ln w="11430"/>
                <a:solidFill>
                  <a:schemeClr val="tx1">
                    <a:lumMod val="75000"/>
                    <a:lumOff val="25000"/>
                  </a:schemeClr>
                </a:solidFill>
                <a:uFillTx/>
                <a:latin typeface="微软雅黑" panose="020B0503020204020204" pitchFamily="34" charset="-122"/>
                <a:ea typeface="微软雅黑" panose="020B0503020204020204" pitchFamily="34" charset="-122"/>
                <a:sym typeface="字魂59号-创粗黑" panose="00000500000000000000" pitchFamily="2" charset="-122"/>
              </a:rPr>
              <a:t>和</a:t>
            </a:r>
            <a:r>
              <a:rPr lang="zh-CN" altLang="en-US" sz="1400" b="1" dirty="0">
                <a:ln w="11430"/>
                <a:solidFill>
                  <a:srgbClr val="92D050"/>
                </a:solidFill>
                <a:uFillTx/>
                <a:latin typeface="微软雅黑" panose="020B0503020204020204" pitchFamily="34" charset="-122"/>
                <a:ea typeface="微软雅黑" panose="020B0503020204020204" pitchFamily="34" charset="-122"/>
                <a:sym typeface="字魂59号-创粗黑" panose="00000500000000000000" pitchFamily="2" charset="-122"/>
              </a:rPr>
              <a:t>双向板</a:t>
            </a:r>
            <a:r>
              <a:rPr lang="zh-CN" altLang="en-US" sz="1400" dirty="0">
                <a:ln w="11430"/>
                <a:solidFill>
                  <a:schemeClr val="tx1">
                    <a:lumMod val="75000"/>
                    <a:lumOff val="25000"/>
                  </a:schemeClr>
                </a:solidFill>
                <a:uFillTx/>
                <a:latin typeface="微软雅黑" panose="020B0503020204020204" pitchFamily="34" charset="-122"/>
                <a:ea typeface="微软雅黑" panose="020B0503020204020204" pitchFamily="34" charset="-122"/>
                <a:sym typeface="字魂59号-创粗黑" panose="00000500000000000000" pitchFamily="2" charset="-122"/>
              </a:rPr>
              <a:t>。</a:t>
            </a:r>
          </a:p>
        </p:txBody>
      </p:sp>
      <p:sp>
        <p:nvSpPr>
          <p:cNvPr id="18" name="AutoShape 4"/>
          <p:cNvSpPr>
            <a:spLocks noChangeArrowheads="1"/>
          </p:cNvSpPr>
          <p:nvPr>
            <p:custDataLst>
              <p:tags r:id="rId3"/>
            </p:custDataLst>
          </p:nvPr>
        </p:nvSpPr>
        <p:spPr bwMode="white">
          <a:xfrm>
            <a:off x="8108633" y="1903095"/>
            <a:ext cx="3017520" cy="4201795"/>
          </a:xfrm>
          <a:prstGeom prst="roundRect">
            <a:avLst>
              <a:gd name="adj" fmla="val 7012"/>
            </a:avLst>
          </a:prstGeom>
          <a:noFill/>
          <a:ln w="38100" cap="flat" cmpd="sng" algn="ctr">
            <a:solidFill>
              <a:schemeClr val="accent1"/>
            </a:solidFill>
            <a:prstDash val="solid"/>
          </a:ln>
          <a:effectLst/>
        </p:spPr>
        <p:txBody>
          <a:bodyPr anchor="ctr"/>
          <a:lstStyle/>
          <a:p>
            <a:pPr marL="0" lvl="2" algn="ctr" eaLnBrk="0" fontAlgn="ctr" hangingPunct="0">
              <a:buClr>
                <a:srgbClr val="FF0000"/>
              </a:buClr>
              <a:buSzPct val="70000"/>
              <a:buFont typeface="Wingdings" panose="05000000000000000000" pitchFamily="2" charset="2"/>
              <a:buChar char="n"/>
              <a:tabLst>
                <a:tab pos="136525" algn="l"/>
              </a:tabLst>
              <a:defRPr/>
            </a:pPr>
            <a:endParaRPr lang="zh-CN" altLang="en-US" sz="1400" b="1" kern="0" dirty="0">
              <a:solidFill>
                <a:schemeClr val="tx2"/>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AutoShape 3"/>
          <p:cNvSpPr>
            <a:spLocks noChangeArrowheads="1"/>
          </p:cNvSpPr>
          <p:nvPr/>
        </p:nvSpPr>
        <p:spPr bwMode="auto">
          <a:xfrm>
            <a:off x="8572818" y="1666875"/>
            <a:ext cx="2089150" cy="443865"/>
          </a:xfrm>
          <a:prstGeom prst="roundRect">
            <a:avLst/>
          </a:prstGeom>
          <a:solidFill>
            <a:schemeClr val="accent2"/>
          </a:solidFill>
          <a:ln w="25400" cap="flat" cmpd="sng" algn="ctr">
            <a:noFill/>
            <a:prstDash val="solid"/>
          </a:ln>
          <a:effectLst/>
        </p:spPr>
        <p:txBody>
          <a:bodyPr anchor="ctr" anchorCtr="0"/>
          <a:lstStyle/>
          <a:p>
            <a:pPr algn="ctr" eaLnBrk="0" fontAlgn="ctr" hangingPunct="0">
              <a:buClr>
                <a:srgbClr val="FF0000"/>
              </a:buClr>
              <a:buSzPct val="70000"/>
              <a:defRPr/>
            </a:pPr>
            <a:endParaRPr lang="zh-CN" altLang="zh-CN" sz="1600" kern="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0" name="TextBox 28"/>
          <p:cNvSpPr txBox="1"/>
          <p:nvPr/>
        </p:nvSpPr>
        <p:spPr bwMode="auto">
          <a:xfrm>
            <a:off x="8692198" y="1701975"/>
            <a:ext cx="1850390" cy="373665"/>
          </a:xfrm>
          <a:prstGeom prst="roundRect">
            <a:avLst/>
          </a:prstGeom>
          <a:noFill/>
          <a:scene3d>
            <a:camera prst="orthographicFront"/>
            <a:lightRig rig="threePt" dir="t"/>
          </a:scene3d>
          <a:sp3d/>
        </p:spPr>
        <p:txBody>
          <a:bodyPr wrap="square" anchor="ctr" anchorCtr="0">
            <a:spAutoFit/>
          </a:bodyPr>
          <a:lstStyle/>
          <a:p>
            <a:pPr algn="ctr">
              <a:buClr>
                <a:srgbClr val="7F7F7F"/>
              </a:buClr>
              <a:defRPr/>
            </a:pPr>
            <a:r>
              <a:rPr lang="zh-CN" altLang="en-US" sz="1600" b="1" dirty="0">
                <a:solidFill>
                  <a:schemeClr val="bg1"/>
                </a:solidFill>
                <a:latin typeface="微软雅黑" panose="020B0503020204020204" pitchFamily="34" charset="-122"/>
                <a:ea typeface="微软雅黑" panose="020B0503020204020204" pitchFamily="34" charset="-122"/>
                <a:sym typeface="字魂59号-创粗黑" panose="00000500000000000000" pitchFamily="2" charset="-122"/>
              </a:rPr>
              <a:t>（三）无梁楼板</a:t>
            </a:r>
          </a:p>
        </p:txBody>
      </p:sp>
      <p:sp>
        <p:nvSpPr>
          <p:cNvPr id="21" name="矩形 20"/>
          <p:cNvSpPr/>
          <p:nvPr/>
        </p:nvSpPr>
        <p:spPr>
          <a:xfrm>
            <a:off x="8151495" y="2320290"/>
            <a:ext cx="2880000" cy="3011170"/>
          </a:xfrm>
          <a:prstGeom prst="rect">
            <a:avLst/>
          </a:prstGeom>
        </p:spPr>
        <p:txBody>
          <a:bodyPr wrap="square" lIns="107950" tIns="107950" rIns="107950" bIns="107950">
            <a:spAutoFit/>
          </a:bodyPr>
          <a:lstStyle/>
          <a:p>
            <a:pPr marL="0" lvl="2" algn="ctr" defTabSz="914400" eaLnBrk="0" fontAlgn="auto" hangingPunct="0">
              <a:lnSpc>
                <a:spcPct val="130000"/>
              </a:lnSpc>
              <a:buClr>
                <a:srgbClr val="0070C0"/>
              </a:buClr>
              <a:buSzPct val="80000"/>
              <a:tabLst>
                <a:tab pos="136525" algn="l"/>
              </a:tabLst>
              <a:defRPr/>
            </a:pPr>
            <a:r>
              <a:rPr lang="zh-CN" altLang="en-US" sz="1400" dirty="0">
                <a:ln w="11430"/>
                <a:solidFill>
                  <a:schemeClr val="tx1">
                    <a:lumMod val="75000"/>
                    <a:lumOff val="25000"/>
                  </a:schemeClr>
                </a:solidFill>
                <a:uFillTx/>
                <a:latin typeface="微软雅黑" panose="020B0503020204020204" pitchFamily="34" charset="-122"/>
                <a:ea typeface="微软雅黑" panose="020B0503020204020204" pitchFamily="34" charset="-122"/>
                <a:sym typeface="字魂59号-创粗黑" panose="00000500000000000000" pitchFamily="2" charset="-122"/>
              </a:rPr>
              <a:t>当房间的空间较大时，也可不设梁，而将板直接支承在柱上，这种楼板叫作无梁楼板。无梁楼板常是框架结构中的承重形式。楼板的四周可支承在墙上，亦可支承在边柱的圈梁上，或是悬臂伸出边柱以外。无梁楼板分为</a:t>
            </a:r>
            <a:r>
              <a:rPr lang="zh-CN" altLang="en-US" sz="1400" b="1" dirty="0">
                <a:ln w="11430"/>
                <a:solidFill>
                  <a:schemeClr val="accent2"/>
                </a:solidFill>
                <a:uFillTx/>
                <a:latin typeface="微软雅黑" panose="020B0503020204020204" pitchFamily="34" charset="-122"/>
                <a:ea typeface="微软雅黑" panose="020B0503020204020204" pitchFamily="34" charset="-122"/>
                <a:sym typeface="字魂59号-创粗黑" panose="00000500000000000000" pitchFamily="2" charset="-122"/>
              </a:rPr>
              <a:t>柱帽式</a:t>
            </a:r>
            <a:r>
              <a:rPr lang="zh-CN" altLang="en-US" sz="1400" dirty="0">
                <a:ln w="11430"/>
                <a:solidFill>
                  <a:schemeClr val="tx1">
                    <a:lumMod val="75000"/>
                    <a:lumOff val="25000"/>
                  </a:schemeClr>
                </a:solidFill>
                <a:uFillTx/>
                <a:latin typeface="微软雅黑" panose="020B0503020204020204" pitchFamily="34" charset="-122"/>
                <a:ea typeface="微软雅黑" panose="020B0503020204020204" pitchFamily="34" charset="-122"/>
                <a:sym typeface="字魂59号-创粗黑" panose="00000500000000000000" pitchFamily="2" charset="-122"/>
              </a:rPr>
              <a:t>和</a:t>
            </a:r>
            <a:r>
              <a:rPr lang="zh-CN" altLang="en-US" sz="1400" b="1" dirty="0">
                <a:ln w="11430"/>
                <a:solidFill>
                  <a:schemeClr val="accent2"/>
                </a:solidFill>
                <a:uFillTx/>
                <a:latin typeface="微软雅黑" panose="020B0503020204020204" pitchFamily="34" charset="-122"/>
                <a:ea typeface="微软雅黑" panose="020B0503020204020204" pitchFamily="34" charset="-122"/>
                <a:sym typeface="字魂59号-创粗黑" panose="00000500000000000000" pitchFamily="2" charset="-122"/>
              </a:rPr>
              <a:t>无柱帽式</a:t>
            </a:r>
            <a:r>
              <a:rPr lang="zh-CN" altLang="en-US" sz="1400" dirty="0">
                <a:ln w="11430"/>
                <a:solidFill>
                  <a:schemeClr val="tx1">
                    <a:lumMod val="75000"/>
                    <a:lumOff val="25000"/>
                  </a:schemeClr>
                </a:solidFill>
                <a:uFillTx/>
                <a:latin typeface="微软雅黑" panose="020B0503020204020204" pitchFamily="34" charset="-122"/>
                <a:ea typeface="微软雅黑" panose="020B0503020204020204" pitchFamily="34" charset="-122"/>
                <a:sym typeface="字魂59号-创粗黑" panose="00000500000000000000" pitchFamily="2" charset="-122"/>
              </a:rPr>
              <a:t>两种。当荷载较大时，一般在柱的顶部设柱帽或托板，如图2-4-17所示。</a:t>
            </a:r>
          </a:p>
        </p:txBody>
      </p:sp>
      <p:sp>
        <p:nvSpPr>
          <p:cNvPr id="5" name="文本框 4"/>
          <p:cNvSpPr txBox="1"/>
          <p:nvPr/>
        </p:nvSpPr>
        <p:spPr>
          <a:xfrm>
            <a:off x="1111885" y="389255"/>
            <a:ext cx="854138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现浇式钢筋混凝土楼板，按受力和支承情况可分为</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1885" y="389255"/>
            <a:ext cx="854138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现浇式钢筋混凝土楼板，按受力和支承情况可分为</a:t>
            </a:r>
          </a:p>
        </p:txBody>
      </p:sp>
      <p:pic>
        <p:nvPicPr>
          <p:cNvPr id="2" name="图片 1"/>
          <p:cNvPicPr>
            <a:picLocks noChangeAspect="1"/>
          </p:cNvPicPr>
          <p:nvPr/>
        </p:nvPicPr>
        <p:blipFill>
          <a:blip r:embed="rId2"/>
          <a:stretch>
            <a:fillRect/>
          </a:stretch>
        </p:blipFill>
        <p:spPr>
          <a:xfrm>
            <a:off x="39370" y="1021080"/>
            <a:ext cx="7918128" cy="5796000"/>
          </a:xfrm>
          <a:prstGeom prst="rect">
            <a:avLst/>
          </a:prstGeom>
        </p:spPr>
      </p:pic>
      <p:pic>
        <p:nvPicPr>
          <p:cNvPr id="3" name="图片 2"/>
          <p:cNvPicPr>
            <a:picLocks noChangeAspect="1"/>
          </p:cNvPicPr>
          <p:nvPr/>
        </p:nvPicPr>
        <p:blipFill>
          <a:blip r:embed="rId3"/>
          <a:stretch>
            <a:fillRect/>
          </a:stretch>
        </p:blipFill>
        <p:spPr>
          <a:xfrm>
            <a:off x="7751445" y="3181350"/>
            <a:ext cx="3924715" cy="3636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2"/>
          <p:cNvSpPr txBox="1"/>
          <p:nvPr/>
        </p:nvSpPr>
        <p:spPr>
          <a:xfrm>
            <a:off x="1634490" y="2930616"/>
            <a:ext cx="4460240" cy="3042198"/>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单元一  民用建筑构造概述</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单元二  基础与基础图识读</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单元三  </a:t>
            </a:r>
            <a:r>
              <a:rPr lang="zh-CN" altLang="en-US" sz="2400" b="1" dirty="0" smtClean="0">
                <a:solidFill>
                  <a:schemeClr val="accent1"/>
                </a:solidFill>
                <a:latin typeface="微软雅黑" panose="020B0503020204020204" pitchFamily="34" charset="-122"/>
                <a:ea typeface="微软雅黑" panose="020B0503020204020204" pitchFamily="34" charset="-122"/>
                <a:sym typeface="+mn-ea"/>
              </a:rPr>
              <a:t>墙体</a:t>
            </a:r>
            <a:endParaRPr lang="en-US" altLang="zh-CN" sz="2400" b="1" dirty="0" smtClean="0">
              <a:solidFill>
                <a:schemeClr val="accent1"/>
              </a:solidFill>
              <a:latin typeface="微软雅黑" panose="020B0503020204020204" pitchFamily="34" charset="-122"/>
              <a:ea typeface="微软雅黑" panose="020B0503020204020204" pitchFamily="34" charset="-122"/>
              <a:sym typeface="+mn-ea"/>
            </a:endParaRPr>
          </a:p>
          <a:p>
            <a:pPr marL="609600" indent="-609600">
              <a:lnSpc>
                <a:spcPct val="200000"/>
              </a:lnSpc>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单元四  楼（地）</a:t>
            </a:r>
            <a:r>
              <a:rPr lang="zh-CN" altLang="en-US" sz="2400" b="1" dirty="0" smtClean="0">
                <a:solidFill>
                  <a:schemeClr val="accent1"/>
                </a:solidFill>
                <a:latin typeface="微软雅黑" panose="020B0503020204020204" pitchFamily="34" charset="-122"/>
                <a:ea typeface="微软雅黑" panose="020B0503020204020204" pitchFamily="34" charset="-122"/>
              </a:rPr>
              <a:t>面</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4" name="TextBox 52"/>
          <p:cNvSpPr txBox="1"/>
          <p:nvPr/>
        </p:nvSpPr>
        <p:spPr>
          <a:xfrm>
            <a:off x="6660787" y="2930616"/>
            <a:ext cx="4460240" cy="3042198"/>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2"/>
              </a:buBlip>
            </a:pPr>
            <a:r>
              <a:rPr lang="zh-CN" altLang="en-US" sz="2400" b="1" dirty="0" smtClean="0">
                <a:solidFill>
                  <a:schemeClr val="accent1"/>
                </a:solidFill>
                <a:latin typeface="微软雅黑" panose="020B0503020204020204" pitchFamily="34" charset="-122"/>
                <a:ea typeface="微软雅黑" panose="020B0503020204020204" pitchFamily="34" charset="-122"/>
                <a:sym typeface="+mn-ea"/>
              </a:rPr>
              <a:t>单元</a:t>
            </a:r>
            <a:r>
              <a:rPr lang="zh-CN" altLang="en-US" sz="2400" b="1" dirty="0">
                <a:solidFill>
                  <a:schemeClr val="accent1"/>
                </a:solidFill>
                <a:latin typeface="微软雅黑" panose="020B0503020204020204" pitchFamily="34" charset="-122"/>
                <a:ea typeface="微软雅黑" panose="020B0503020204020204" pitchFamily="34" charset="-122"/>
                <a:sym typeface="+mn-ea"/>
              </a:rPr>
              <a:t>五  楼梯</a:t>
            </a: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单元六  门窗识图</a:t>
            </a: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单元七  </a:t>
            </a:r>
            <a:r>
              <a:rPr lang="zh-CN" altLang="en-US" sz="2400" b="1" dirty="0" smtClean="0">
                <a:solidFill>
                  <a:schemeClr val="accent1"/>
                </a:solidFill>
                <a:latin typeface="微软雅黑" panose="020B0503020204020204" pitchFamily="34" charset="-122"/>
                <a:ea typeface="微软雅黑" panose="020B0503020204020204" pitchFamily="34" charset="-122"/>
              </a:rPr>
              <a:t>屋顶</a:t>
            </a:r>
            <a:endParaRPr lang="en-US" altLang="zh-CN" sz="2400" b="1" dirty="0" smtClean="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smtClean="0">
                <a:solidFill>
                  <a:schemeClr val="accent1"/>
                </a:solidFill>
                <a:latin typeface="微软雅黑" panose="020B0503020204020204" pitchFamily="34" charset="-122"/>
                <a:ea typeface="微软雅黑" panose="020B0503020204020204" pitchFamily="34" charset="-122"/>
              </a:rPr>
              <a:t>单元八  配式结构识图</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043644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66470" y="1930352"/>
            <a:ext cx="1289685" cy="1122680"/>
            <a:chOff x="1762" y="2831"/>
            <a:chExt cx="2031" cy="1768"/>
          </a:xfrm>
        </p:grpSpPr>
        <p:grpSp>
          <p:nvGrpSpPr>
            <p:cNvPr id="6" name="组合 5"/>
            <p:cNvGrpSpPr/>
            <p:nvPr/>
          </p:nvGrpSpPr>
          <p:grpSpPr>
            <a:xfrm>
              <a:off x="1789" y="2831"/>
              <a:ext cx="2004" cy="1768"/>
              <a:chOff x="1789" y="2831"/>
              <a:chExt cx="1621" cy="1430"/>
            </a:xfrm>
          </p:grpSpPr>
          <p:sp>
            <p:nvSpPr>
              <p:cNvPr id="8" name="矩形 7"/>
              <p:cNvSpPr/>
              <p:nvPr/>
            </p:nvSpPr>
            <p:spPr>
              <a:xfrm>
                <a:off x="1789" y="2831"/>
                <a:ext cx="784" cy="776"/>
              </a:xfrm>
              <a:prstGeom prst="rect">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2627" y="2972"/>
                <a:ext cx="618" cy="6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1953" y="3647"/>
                <a:ext cx="618" cy="615"/>
              </a:xfrm>
              <a:prstGeom prst="rect">
                <a:avLst/>
              </a:prstGeom>
              <a:solidFill>
                <a:srgbClr val="F9C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2616" y="3647"/>
                <a:ext cx="795" cy="49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文本框 6"/>
            <p:cNvSpPr txBox="1"/>
            <p:nvPr/>
          </p:nvSpPr>
          <p:spPr>
            <a:xfrm>
              <a:off x="1762" y="2851"/>
              <a:ext cx="1022" cy="919"/>
            </a:xfrm>
            <a:prstGeom prst="rect">
              <a:avLst/>
            </a:prstGeom>
            <a:noFill/>
          </p:spPr>
          <p:txBody>
            <a:bodyPr wrap="square" rtlCol="0">
              <a:spAutoFit/>
            </a:bodyPr>
            <a:lstStyle/>
            <a:p>
              <a:r>
                <a:rPr lang="en-US" altLang="zh-CN" sz="3200" b="1" dirty="0">
                  <a:solidFill>
                    <a:schemeClr val="bg1"/>
                  </a:solidFill>
                  <a:cs typeface="+mn-ea"/>
                  <a:sym typeface="+mn-lt"/>
                </a:rPr>
                <a:t>01</a:t>
              </a:r>
            </a:p>
          </p:txBody>
        </p:sp>
      </p:grpSp>
      <p:sp>
        <p:nvSpPr>
          <p:cNvPr id="12" name="文本框 11"/>
          <p:cNvSpPr txBox="1"/>
          <p:nvPr/>
        </p:nvSpPr>
        <p:spPr>
          <a:xfrm>
            <a:off x="2737485" y="2099945"/>
            <a:ext cx="8100000" cy="783590"/>
          </a:xfrm>
          <a:prstGeom prst="rect">
            <a:avLst/>
          </a:prstGeom>
          <a:noFill/>
        </p:spPr>
        <p:txBody>
          <a:bodyPr wrap="square" rtlCol="0" anchor="ctr" anchorCtr="0">
            <a:spAutoFit/>
          </a:bodyPr>
          <a:lstStyle/>
          <a:p>
            <a:pPr algn="l">
              <a:lnSpc>
                <a:spcPct val="125000"/>
              </a:lnSpc>
              <a:buClrTx/>
              <a:buSzTx/>
              <a:buNone/>
            </a:pPr>
            <a:r>
              <a:rPr lang="zh-CN" altLang="en-US" dirty="0">
                <a:solidFill>
                  <a:schemeClr val="tx1">
                    <a:lumMod val="85000"/>
                    <a:lumOff val="15000"/>
                    <a:alpha val="76000"/>
                  </a:schemeClr>
                </a:solidFill>
                <a:latin typeface="微软雅黑" panose="020B0503020204020204" pitchFamily="34" charset="-122"/>
                <a:ea typeface="微软雅黑" panose="020B0503020204020204" pitchFamily="34" charset="-122"/>
                <a:cs typeface="+mn-ea"/>
                <a:sym typeface="+mn-lt"/>
              </a:rPr>
              <a:t>无梁楼板柱网一般为正方形或矩形， 以正方形柱网最为经济，跨度一般在6m左右，板厚通常不小于150mm， 一般在160～200mm之间。</a:t>
            </a:r>
          </a:p>
        </p:txBody>
      </p:sp>
      <p:grpSp>
        <p:nvGrpSpPr>
          <p:cNvPr id="13" name="组合 12"/>
          <p:cNvGrpSpPr/>
          <p:nvPr/>
        </p:nvGrpSpPr>
        <p:grpSpPr>
          <a:xfrm flipH="1">
            <a:off x="9723755" y="4140787"/>
            <a:ext cx="1272540" cy="1122680"/>
            <a:chOff x="1789" y="2831"/>
            <a:chExt cx="2004" cy="1768"/>
          </a:xfrm>
        </p:grpSpPr>
        <p:grpSp>
          <p:nvGrpSpPr>
            <p:cNvPr id="14" name="组合 13"/>
            <p:cNvGrpSpPr/>
            <p:nvPr/>
          </p:nvGrpSpPr>
          <p:grpSpPr>
            <a:xfrm>
              <a:off x="1789" y="2831"/>
              <a:ext cx="2004" cy="1768"/>
              <a:chOff x="1789" y="2831"/>
              <a:chExt cx="1621" cy="1430"/>
            </a:xfrm>
          </p:grpSpPr>
          <p:sp>
            <p:nvSpPr>
              <p:cNvPr id="16" name="矩形 15"/>
              <p:cNvSpPr/>
              <p:nvPr/>
            </p:nvSpPr>
            <p:spPr>
              <a:xfrm>
                <a:off x="1789" y="2831"/>
                <a:ext cx="784" cy="7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2627" y="2972"/>
                <a:ext cx="618" cy="629"/>
              </a:xfrm>
              <a:prstGeom prst="rect">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1953" y="3647"/>
                <a:ext cx="618" cy="615"/>
              </a:xfrm>
              <a:prstGeom prst="rect">
                <a:avLst/>
              </a:prstGeom>
              <a:solidFill>
                <a:srgbClr val="FF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2616" y="3647"/>
                <a:ext cx="795" cy="499"/>
              </a:xfrm>
              <a:prstGeom prst="rect">
                <a:avLst/>
              </a:prstGeom>
              <a:solidFill>
                <a:srgbClr val="FED1D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5" name="文本框 14"/>
            <p:cNvSpPr txBox="1"/>
            <p:nvPr/>
          </p:nvSpPr>
          <p:spPr>
            <a:xfrm>
              <a:off x="1789" y="2832"/>
              <a:ext cx="1035" cy="919"/>
            </a:xfrm>
            <a:prstGeom prst="rect">
              <a:avLst/>
            </a:prstGeom>
            <a:noFill/>
          </p:spPr>
          <p:txBody>
            <a:bodyPr wrap="square" rtlCol="0">
              <a:spAutoFit/>
            </a:bodyPr>
            <a:lstStyle/>
            <a:p>
              <a:r>
                <a:rPr lang="en-US" altLang="zh-CN" sz="3200" b="1" dirty="0">
                  <a:solidFill>
                    <a:schemeClr val="bg1"/>
                  </a:solidFill>
                  <a:cs typeface="+mn-ea"/>
                  <a:sym typeface="+mn-lt"/>
                </a:rPr>
                <a:t>02</a:t>
              </a:r>
            </a:p>
          </p:txBody>
        </p:sp>
      </p:grpSp>
      <p:sp>
        <p:nvSpPr>
          <p:cNvPr id="20" name="文本框 19"/>
          <p:cNvSpPr txBox="1"/>
          <p:nvPr/>
        </p:nvSpPr>
        <p:spPr>
          <a:xfrm flipH="1">
            <a:off x="1219200" y="4310380"/>
            <a:ext cx="7993380" cy="783590"/>
          </a:xfrm>
          <a:prstGeom prst="rect">
            <a:avLst/>
          </a:prstGeom>
          <a:noFill/>
        </p:spPr>
        <p:txBody>
          <a:bodyPr wrap="square" rtlCol="0" anchor="ctr" anchorCtr="0">
            <a:spAutoFit/>
          </a:bodyPr>
          <a:lstStyle/>
          <a:p>
            <a:pPr>
              <a:lnSpc>
                <a:spcPct val="125000"/>
              </a:lnSpc>
            </a:pPr>
            <a:r>
              <a:rPr lang="zh-CN" altLang="en-US" dirty="0">
                <a:solidFill>
                  <a:schemeClr val="tx1">
                    <a:lumMod val="85000"/>
                    <a:lumOff val="15000"/>
                    <a:alpha val="76000"/>
                  </a:schemeClr>
                </a:solidFill>
                <a:latin typeface="微软雅黑" panose="020B0503020204020204" pitchFamily="34" charset="-122"/>
                <a:ea typeface="微软雅黑" panose="020B0503020204020204" pitchFamily="34" charset="-122"/>
                <a:cs typeface="+mn-ea"/>
                <a:sym typeface="+mn-lt"/>
              </a:rPr>
              <a:t>无梁楼板具有顶棚平整、增加了室内的净空高度、采光通风条件好等特点， 多用于商店、仓库、展览馆与多层工业厂房等建筑。</a:t>
            </a:r>
          </a:p>
        </p:txBody>
      </p:sp>
      <p:cxnSp>
        <p:nvCxnSpPr>
          <p:cNvPr id="21" name="直接连接符 20"/>
          <p:cNvCxnSpPr/>
          <p:nvPr/>
        </p:nvCxnSpPr>
        <p:spPr>
          <a:xfrm>
            <a:off x="1280795" y="3634740"/>
            <a:ext cx="9715500" cy="0"/>
          </a:xfrm>
          <a:prstGeom prst="line">
            <a:avLst/>
          </a:prstGeom>
          <a:ln>
            <a:solidFill>
              <a:schemeClr val="tx1">
                <a:lumMod val="50000"/>
                <a:alpha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111885" y="389255"/>
            <a:ext cx="854138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无梁楼板分为柱帽式和无柱帽式两种。</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6" presetClass="entr" presetSubtype="16"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circle(in)">
                                      <p:cBhvr>
                                        <p:cTn id="17" dur="500"/>
                                        <p:tgtEl>
                                          <p:spTgt spid="21"/>
                                        </p:tgtEl>
                                      </p:cBhvr>
                                    </p:animEffect>
                                  </p:childTnLst>
                                </p:cTn>
                              </p:par>
                            </p:childTnLst>
                          </p:cTn>
                        </p:par>
                        <p:par>
                          <p:cTn id="18" fill="hold">
                            <p:stCondLst>
                              <p:cond delay="500"/>
                            </p:stCondLst>
                            <p:childTnLst>
                              <p:par>
                                <p:cTn id="19" presetID="42"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anim calcmode="lin" valueType="num">
                                      <p:cBhvr>
                                        <p:cTn id="22" dur="500" fill="hold"/>
                                        <p:tgtEl>
                                          <p:spTgt spid="12"/>
                                        </p:tgtEl>
                                        <p:attrNameLst>
                                          <p:attrName>ppt_x</p:attrName>
                                        </p:attrNameLst>
                                      </p:cBhvr>
                                      <p:tavLst>
                                        <p:tav tm="0">
                                          <p:val>
                                            <p:strVal val="#ppt_x"/>
                                          </p:val>
                                        </p:tav>
                                        <p:tav tm="100000">
                                          <p:val>
                                            <p:strVal val="#ppt_x"/>
                                          </p:val>
                                        </p:tav>
                                      </p:tavLst>
                                    </p:anim>
                                    <p:anim calcmode="lin" valueType="num">
                                      <p:cBhvr>
                                        <p:cTn id="23" dur="500" fill="hold"/>
                                        <p:tgtEl>
                                          <p:spTgt spid="12"/>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anim calcmode="lin" valueType="num">
                                      <p:cBhvr>
                                        <p:cTn id="27" dur="500" fill="hold"/>
                                        <p:tgtEl>
                                          <p:spTgt spid="20"/>
                                        </p:tgtEl>
                                        <p:attrNameLst>
                                          <p:attrName>ppt_x</p:attrName>
                                        </p:attrNameLst>
                                      </p:cBhvr>
                                      <p:tavLst>
                                        <p:tav tm="0">
                                          <p:val>
                                            <p:strVal val="#ppt_x"/>
                                          </p:val>
                                        </p:tav>
                                        <p:tav tm="100000">
                                          <p:val>
                                            <p:strVal val="#ppt_x"/>
                                          </p:val>
                                        </p:tav>
                                      </p:tavLst>
                                    </p:anim>
                                    <p:anim calcmode="lin" valueType="num">
                                      <p:cBhvr>
                                        <p:cTn id="28"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平行四边形 19"/>
          <p:cNvSpPr/>
          <p:nvPr>
            <p:custDataLst>
              <p:tags r:id="rId2"/>
            </p:custDataLst>
          </p:nvPr>
        </p:nvSpPr>
        <p:spPr>
          <a:xfrm flipH="1">
            <a:off x="0" y="0"/>
            <a:ext cx="12192000" cy="6858000"/>
          </a:xfrm>
          <a:prstGeom prst="parallelogram">
            <a:avLst>
              <a:gd name="adj" fmla="val 5463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19" name="矩形 18"/>
          <p:cNvSpPr/>
          <p:nvPr>
            <p:custDataLst>
              <p:tags r:id="rId3"/>
            </p:custDataLst>
          </p:nvPr>
        </p:nvSpPr>
        <p:spPr>
          <a:xfrm>
            <a:off x="8764450" y="329565"/>
            <a:ext cx="2645410" cy="350320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pic>
        <p:nvPicPr>
          <p:cNvPr id="4" name="图片 3" descr="D:\meihua_service_cache\jpg/d316f28503bb185b1a5bec28d94e2178.jpgd316f28503bb185b1a5bec28d94e2178"/>
          <p:cNvPicPr>
            <a:picLocks noChangeAspect="1"/>
          </p:cNvPicPr>
          <p:nvPr>
            <p:custDataLst>
              <p:tags r:id="rId4"/>
            </p:custDataLst>
          </p:nvPr>
        </p:nvPicPr>
        <p:blipFill rotWithShape="1">
          <a:blip r:embed="rId11"/>
          <a:srcRect l="28906" r="28906"/>
          <a:stretch>
            <a:fillRect/>
          </a:stretch>
        </p:blipFill>
        <p:spPr>
          <a:xfrm>
            <a:off x="8610601" y="160775"/>
            <a:ext cx="2645410" cy="3527213"/>
          </a:xfrm>
          <a:prstGeom prst="rect">
            <a:avLst/>
          </a:prstGeom>
        </p:spPr>
      </p:pic>
      <p:grpSp>
        <p:nvGrpSpPr>
          <p:cNvPr id="24" name="组合 23"/>
          <p:cNvGrpSpPr>
            <a:grpSpLocks noChangeAspect="1"/>
          </p:cNvGrpSpPr>
          <p:nvPr>
            <p:custDataLst>
              <p:tags r:id="rId5"/>
            </p:custDataLst>
          </p:nvPr>
        </p:nvGrpSpPr>
        <p:grpSpPr>
          <a:xfrm rot="10800000">
            <a:off x="7494108" y="404767"/>
            <a:ext cx="785021" cy="685012"/>
            <a:chOff x="3213087" y="1347855"/>
            <a:chExt cx="723913" cy="631688"/>
          </a:xfrm>
          <a:solidFill>
            <a:schemeClr val="bg1">
              <a:lumMod val="75000"/>
              <a:alpha val="50000"/>
            </a:schemeClr>
          </a:solidFill>
        </p:grpSpPr>
        <p:sp>
          <p:nvSpPr>
            <p:cNvPr id="25" name="任意多边形: 形状 24"/>
            <p:cNvSpPr>
              <a:spLocks noChangeAspect="1"/>
            </p:cNvSpPr>
            <p:nvPr>
              <p:custDataLst>
                <p:tags r:id="rId8"/>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6" name="任意多边形: 形状 25"/>
            <p:cNvSpPr>
              <a:spLocks noChangeAspect="1"/>
            </p:cNvSpPr>
            <p:nvPr>
              <p:custDataLst>
                <p:tags r:id="rId9"/>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3" name="文本框 22"/>
          <p:cNvSpPr txBox="1"/>
          <p:nvPr>
            <p:custDataLst>
              <p:tags r:id="rId6"/>
            </p:custDataLst>
          </p:nvPr>
        </p:nvSpPr>
        <p:spPr>
          <a:xfrm>
            <a:off x="669925" y="4297281"/>
            <a:ext cx="10852150" cy="2155952"/>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预制装配式钢筋混凝土楼板具有节约模板、简化操作程序、减轻劳动强度、加快施工进度、大幅度缩短工期、建筑工业化施工水平高等优点，但预制钢筋混凝土楼板整体性差、抗震性能不好，所以现在大多地区已不常采用。</a:t>
            </a:r>
          </a:p>
          <a:p>
            <a:pPr marL="0" lvl="0" indent="-285750" algn="l" fontAlgn="ctr">
              <a:lnSpc>
                <a:spcPct val="130000"/>
              </a:lnSpc>
              <a:spcBef>
                <a:spcPts val="1000"/>
              </a:spcBef>
              <a:spcAft>
                <a:spcPts val="0"/>
              </a:spcAft>
              <a:buSzPct val="100000"/>
              <a:buFont typeface="Wingdings" panose="05000000000000000000" charset="0"/>
              <a:buNone/>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预制钢筋混凝土楼板有预应力和非预应力两种，预应力楼板与非预应力楼板相比，减轻了自重，节约了钢材和混凝土，降低了造价，也为采用高强度材料创造了条件，因此在建筑施工中优先采用预应力构件。</a:t>
            </a:r>
          </a:p>
        </p:txBody>
      </p:sp>
      <p:sp>
        <p:nvSpPr>
          <p:cNvPr id="11" name="文本框 10"/>
          <p:cNvSpPr txBox="1"/>
          <p:nvPr>
            <p:custDataLst>
              <p:tags r:id="rId7"/>
            </p:custDataLst>
          </p:nvPr>
        </p:nvSpPr>
        <p:spPr>
          <a:xfrm>
            <a:off x="670560" y="1506335"/>
            <a:ext cx="5118100" cy="1173480"/>
          </a:xfrm>
          <a:prstGeom prst="rect">
            <a:avLst/>
          </a:prstGeom>
          <a:noFill/>
        </p:spPr>
        <p:txBody>
          <a:bodyPr wrap="square" lIns="101600" tIns="38100" rIns="63500" bIns="38100" rtlCol="0" anchor="b" anchorCtr="0">
            <a:noAutofit/>
          </a:bodyPr>
          <a:lstStyle/>
          <a:p>
            <a:pPr marL="0" indent="0" algn="l" fontAlgn="auto">
              <a:lnSpc>
                <a:spcPct val="100000"/>
              </a:lnSpc>
              <a:spcBef>
                <a:spcPts val="0"/>
              </a:spcBef>
              <a:spcAft>
                <a:spcPts val="0"/>
              </a:spcAft>
              <a:buSzPct val="100000"/>
              <a:buNone/>
            </a:pPr>
            <a:r>
              <a:rPr lang="zh-CN" altLang="en-US" sz="3600" b="1" spc="300" dirty="0">
                <a:solidFill>
                  <a:schemeClr val="accent1"/>
                </a:solidFill>
                <a:latin typeface="Arial" panose="020B0604020202020204" pitchFamily="34" charset="0"/>
                <a:ea typeface="微软雅黑" panose="020B0503020204020204" pitchFamily="34" charset="-122"/>
              </a:rPr>
              <a:t>预制装配式钢筋混凝土楼板</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5713095" y="1362710"/>
            <a:ext cx="4255135" cy="368300"/>
          </a:xfrm>
          <a:prstGeom prst="rect">
            <a:avLst/>
          </a:prstGeom>
          <a:noFill/>
        </p:spPr>
        <p:txBody>
          <a:bodyPr wrap="square" rtlCol="0">
            <a:spAutoFit/>
          </a:bodyPr>
          <a:lstStyle/>
          <a:p>
            <a:pPr defTabSz="508000" eaLnBrk="0"/>
            <a:r>
              <a:rPr lang="zh-CN" altLang="en-US" b="1" dirty="0">
                <a:solidFill>
                  <a:schemeClr val="tx1">
                    <a:lumMod val="85000"/>
                    <a:lumOff val="15000"/>
                  </a:schemeClr>
                </a:solidFill>
              </a:rPr>
              <a:t>（1）实心平板：</a:t>
            </a:r>
          </a:p>
        </p:txBody>
      </p:sp>
      <p:sp>
        <p:nvSpPr>
          <p:cNvPr id="19" name="Rectangle 18"/>
          <p:cNvSpPr/>
          <p:nvPr/>
        </p:nvSpPr>
        <p:spPr>
          <a:xfrm>
            <a:off x="5713095" y="1721485"/>
            <a:ext cx="5741670" cy="737235"/>
          </a:xfrm>
          <a:prstGeom prst="rect">
            <a:avLst/>
          </a:prstGeom>
        </p:spPr>
        <p:txBody>
          <a:bodyPr wrap="square">
            <a:spAutoFit/>
          </a:bodyPr>
          <a:lstStyle/>
          <a:p>
            <a:pPr defTabSz="508000" eaLnBrk="0">
              <a:lnSpc>
                <a:spcPct val="150000"/>
              </a:lnSpc>
            </a:pPr>
            <a:r>
              <a:rPr lang="zh-CN" altLang="en-US" sz="1400" dirty="0">
                <a:solidFill>
                  <a:schemeClr val="tx1">
                    <a:lumMod val="85000"/>
                    <a:lumOff val="15000"/>
                  </a:schemeClr>
                </a:solidFill>
              </a:rPr>
              <a:t>实心平板上、下板平整，制作简单。实心平板的跨度小，一般用于建筑物的走廊板、楼梯的平台板、阳台板，也可用作架空搁板、沟盖板等。</a:t>
            </a:r>
          </a:p>
        </p:txBody>
      </p:sp>
      <p:sp>
        <p:nvSpPr>
          <p:cNvPr id="20" name="TextBox 19"/>
          <p:cNvSpPr txBox="1"/>
          <p:nvPr/>
        </p:nvSpPr>
        <p:spPr>
          <a:xfrm>
            <a:off x="5713095" y="3067050"/>
            <a:ext cx="4255135" cy="368300"/>
          </a:xfrm>
          <a:prstGeom prst="rect">
            <a:avLst/>
          </a:prstGeom>
          <a:solidFill>
            <a:schemeClr val="bg1"/>
          </a:solidFill>
        </p:spPr>
        <p:txBody>
          <a:bodyPr wrap="square" rtlCol="0">
            <a:spAutoFit/>
          </a:bodyPr>
          <a:lstStyle/>
          <a:p>
            <a:pPr defTabSz="508000" eaLnBrk="0"/>
            <a:r>
              <a:rPr lang="zh-CN" altLang="en-US" b="1" dirty="0">
                <a:solidFill>
                  <a:schemeClr val="tx1">
                    <a:lumMod val="85000"/>
                    <a:lumOff val="15000"/>
                  </a:schemeClr>
                </a:solidFill>
              </a:rPr>
              <a:t>（2）槽形板：</a:t>
            </a:r>
          </a:p>
        </p:txBody>
      </p:sp>
      <p:sp>
        <p:nvSpPr>
          <p:cNvPr id="21" name="Rectangle 20"/>
          <p:cNvSpPr/>
          <p:nvPr/>
        </p:nvSpPr>
        <p:spPr>
          <a:xfrm>
            <a:off x="5713095" y="3425190"/>
            <a:ext cx="5741670" cy="1060450"/>
          </a:xfrm>
          <a:prstGeom prst="rect">
            <a:avLst/>
          </a:prstGeom>
        </p:spPr>
        <p:txBody>
          <a:bodyPr wrap="square">
            <a:spAutoFit/>
          </a:bodyPr>
          <a:lstStyle/>
          <a:p>
            <a:pPr defTabSz="508000" eaLnBrk="0">
              <a:lnSpc>
                <a:spcPct val="150000"/>
              </a:lnSpc>
            </a:pPr>
            <a:r>
              <a:rPr lang="zh-CN" altLang="en-US" sz="1400" dirty="0">
                <a:solidFill>
                  <a:schemeClr val="tx1">
                    <a:lumMod val="85000"/>
                    <a:lumOff val="15000"/>
                  </a:schemeClr>
                </a:solidFill>
              </a:rPr>
              <a:t>槽形板是一种梁板合一的构件，为方便搁置并提高板的刚度，可在板的横向两端也设肋封闭，当板跨达到6m时，每隔500～700mm 设横肋一条，以进一步增加板的刚度，满足承载的需要。</a:t>
            </a:r>
          </a:p>
        </p:txBody>
      </p:sp>
      <p:sp>
        <p:nvSpPr>
          <p:cNvPr id="22" name="TextBox 21"/>
          <p:cNvSpPr txBox="1"/>
          <p:nvPr/>
        </p:nvSpPr>
        <p:spPr>
          <a:xfrm>
            <a:off x="5713095" y="4749800"/>
            <a:ext cx="4255135" cy="368300"/>
          </a:xfrm>
          <a:prstGeom prst="rect">
            <a:avLst/>
          </a:prstGeom>
          <a:noFill/>
        </p:spPr>
        <p:txBody>
          <a:bodyPr wrap="square" rtlCol="0">
            <a:spAutoFit/>
          </a:bodyPr>
          <a:lstStyle/>
          <a:p>
            <a:pPr defTabSz="508000" eaLnBrk="0"/>
            <a:r>
              <a:rPr lang="zh-CN" altLang="en-US" b="1" dirty="0">
                <a:solidFill>
                  <a:schemeClr val="tx1">
                    <a:lumMod val="85000"/>
                    <a:lumOff val="15000"/>
                  </a:schemeClr>
                </a:solidFill>
              </a:rPr>
              <a:t>（3）空心板：</a:t>
            </a:r>
          </a:p>
        </p:txBody>
      </p:sp>
      <p:grpSp>
        <p:nvGrpSpPr>
          <p:cNvPr id="2" name="组合 1"/>
          <p:cNvGrpSpPr/>
          <p:nvPr/>
        </p:nvGrpSpPr>
        <p:grpSpPr>
          <a:xfrm>
            <a:off x="815340" y="1889760"/>
            <a:ext cx="4342130" cy="4018915"/>
            <a:chOff x="1320" y="2490"/>
            <a:chExt cx="8000" cy="7404"/>
          </a:xfrm>
        </p:grpSpPr>
        <p:sp>
          <p:nvSpPr>
            <p:cNvPr id="5" name="Shape 26198"/>
            <p:cNvSpPr/>
            <p:nvPr/>
          </p:nvSpPr>
          <p:spPr>
            <a:xfrm>
              <a:off x="1320" y="5464"/>
              <a:ext cx="4001" cy="4431"/>
            </a:xfrm>
            <a:custGeom>
              <a:avLst/>
              <a:gdLst/>
              <a:ahLst/>
              <a:cxnLst>
                <a:cxn ang="0">
                  <a:pos x="wd2" y="hd2"/>
                </a:cxn>
                <a:cxn ang="5400000">
                  <a:pos x="wd2" y="hd2"/>
                </a:cxn>
                <a:cxn ang="10800000">
                  <a:pos x="wd2" y="hd2"/>
                </a:cxn>
                <a:cxn ang="16200000">
                  <a:pos x="wd2" y="hd2"/>
                </a:cxn>
              </a:cxnLst>
              <a:rect l="0" t="0" r="r" b="b"/>
              <a:pathLst>
                <a:path w="20486" h="20589" extrusionOk="0">
                  <a:moveTo>
                    <a:pt x="9735" y="0"/>
                  </a:moveTo>
                  <a:cubicBezTo>
                    <a:pt x="7396" y="314"/>
                    <a:pt x="5143" y="1276"/>
                    <a:pt x="3343" y="2910"/>
                  </a:cubicBezTo>
                  <a:cubicBezTo>
                    <a:pt x="-1114" y="6955"/>
                    <a:pt x="-1114" y="13510"/>
                    <a:pt x="3343" y="17555"/>
                  </a:cubicBezTo>
                  <a:cubicBezTo>
                    <a:pt x="7800" y="21600"/>
                    <a:pt x="15026" y="21600"/>
                    <a:pt x="19483" y="17555"/>
                  </a:cubicBezTo>
                  <a:cubicBezTo>
                    <a:pt x="19851" y="17221"/>
                    <a:pt x="20179" y="16866"/>
                    <a:pt x="20486" y="16501"/>
                  </a:cubicBezTo>
                  <a:cubicBezTo>
                    <a:pt x="18104" y="13669"/>
                    <a:pt x="17550" y="9988"/>
                    <a:pt x="18818" y="6754"/>
                  </a:cubicBezTo>
                  <a:cubicBezTo>
                    <a:pt x="16474" y="6446"/>
                    <a:pt x="14214" y="5496"/>
                    <a:pt x="12410" y="3859"/>
                  </a:cubicBezTo>
                  <a:cubicBezTo>
                    <a:pt x="11168" y="2732"/>
                    <a:pt x="10285" y="1409"/>
                    <a:pt x="9735" y="0"/>
                  </a:cubicBezTo>
                  <a:close/>
                </a:path>
              </a:pathLst>
            </a:custGeom>
            <a:solidFill>
              <a:schemeClr val="accent2"/>
            </a:solidFill>
            <a:ln w="12700" cap="flat">
              <a:noFill/>
              <a:miter lim="400000"/>
            </a:ln>
            <a:effectLst/>
          </p:spPr>
          <p:txBody>
            <a:bodyPr wrap="square" lIns="0" tIns="0" rIns="0" bIns="0" numCol="1" anchor="t">
              <a:noAutofit/>
            </a:bodyPr>
            <a:lstStyle/>
            <a:p>
              <a:endParaRPr/>
            </a:p>
          </p:txBody>
        </p:sp>
        <p:sp>
          <p:nvSpPr>
            <p:cNvPr id="8" name="Shape 26201"/>
            <p:cNvSpPr/>
            <p:nvPr/>
          </p:nvSpPr>
          <p:spPr>
            <a:xfrm>
              <a:off x="3092" y="2490"/>
              <a:ext cx="4456" cy="3853"/>
            </a:xfrm>
            <a:custGeom>
              <a:avLst/>
              <a:gdLst/>
              <a:ahLst/>
              <a:cxnLst>
                <a:cxn ang="0">
                  <a:pos x="wd2" y="hd2"/>
                </a:cxn>
                <a:cxn ang="5400000">
                  <a:pos x="wd2" y="hd2"/>
                </a:cxn>
                <a:cxn ang="10800000">
                  <a:pos x="wd2" y="hd2"/>
                </a:cxn>
                <a:cxn ang="16200000">
                  <a:pos x="wd2" y="hd2"/>
                </a:cxn>
              </a:cxnLst>
              <a:rect l="0" t="0" r="r" b="b"/>
              <a:pathLst>
                <a:path w="20209" h="21600" extrusionOk="0">
                  <a:moveTo>
                    <a:pt x="10106" y="0"/>
                  </a:moveTo>
                  <a:cubicBezTo>
                    <a:pt x="7519" y="0"/>
                    <a:pt x="4929" y="1222"/>
                    <a:pt x="2955" y="3662"/>
                  </a:cubicBezTo>
                  <a:cubicBezTo>
                    <a:pt x="76" y="7221"/>
                    <a:pt x="-695" y="12387"/>
                    <a:pt x="624" y="16818"/>
                  </a:cubicBezTo>
                  <a:cubicBezTo>
                    <a:pt x="3670" y="16277"/>
                    <a:pt x="6878" y="17441"/>
                    <a:pt x="9222" y="20337"/>
                  </a:cubicBezTo>
                  <a:cubicBezTo>
                    <a:pt x="9545" y="20737"/>
                    <a:pt x="9833" y="21163"/>
                    <a:pt x="10103" y="21600"/>
                  </a:cubicBezTo>
                  <a:cubicBezTo>
                    <a:pt x="10374" y="21162"/>
                    <a:pt x="10663" y="20738"/>
                    <a:pt x="10987" y="20337"/>
                  </a:cubicBezTo>
                  <a:cubicBezTo>
                    <a:pt x="13331" y="17441"/>
                    <a:pt x="16539" y="16277"/>
                    <a:pt x="19585" y="16818"/>
                  </a:cubicBezTo>
                  <a:cubicBezTo>
                    <a:pt x="20905" y="12387"/>
                    <a:pt x="20133" y="7221"/>
                    <a:pt x="17254" y="3662"/>
                  </a:cubicBezTo>
                  <a:cubicBezTo>
                    <a:pt x="15279" y="1222"/>
                    <a:pt x="12694" y="0"/>
                    <a:pt x="10106" y="0"/>
                  </a:cubicBezTo>
                  <a:close/>
                </a:path>
              </a:pathLst>
            </a:custGeom>
            <a:solidFill>
              <a:srgbClr val="FD5C0C"/>
            </a:solidFill>
            <a:ln w="12700" cap="flat">
              <a:noFill/>
              <a:miter lim="400000"/>
            </a:ln>
            <a:effectLst/>
          </p:spPr>
          <p:txBody>
            <a:bodyPr wrap="square" lIns="0" tIns="0" rIns="0" bIns="0" numCol="1" anchor="t">
              <a:noAutofit/>
            </a:bodyPr>
            <a:lstStyle/>
            <a:p>
              <a:endParaRPr/>
            </a:p>
          </p:txBody>
        </p:sp>
        <p:sp>
          <p:nvSpPr>
            <p:cNvPr id="11" name="Shape 26204"/>
            <p:cNvSpPr/>
            <p:nvPr/>
          </p:nvSpPr>
          <p:spPr>
            <a:xfrm>
              <a:off x="5320" y="5464"/>
              <a:ext cx="4000" cy="4431"/>
            </a:xfrm>
            <a:custGeom>
              <a:avLst/>
              <a:gdLst/>
              <a:ahLst/>
              <a:cxnLst>
                <a:cxn ang="0">
                  <a:pos x="wd2" y="hd2"/>
                </a:cxn>
                <a:cxn ang="5400000">
                  <a:pos x="wd2" y="hd2"/>
                </a:cxn>
                <a:cxn ang="10800000">
                  <a:pos x="wd2" y="hd2"/>
                </a:cxn>
                <a:cxn ang="16200000">
                  <a:pos x="wd2" y="hd2"/>
                </a:cxn>
              </a:cxnLst>
              <a:rect l="0" t="0" r="r" b="b"/>
              <a:pathLst>
                <a:path w="20486" h="20589" extrusionOk="0">
                  <a:moveTo>
                    <a:pt x="10749" y="0"/>
                  </a:moveTo>
                  <a:cubicBezTo>
                    <a:pt x="10199" y="1409"/>
                    <a:pt x="9316" y="2732"/>
                    <a:pt x="8074" y="3859"/>
                  </a:cubicBezTo>
                  <a:cubicBezTo>
                    <a:pt x="6272" y="5494"/>
                    <a:pt x="4017" y="6444"/>
                    <a:pt x="1677" y="6754"/>
                  </a:cubicBezTo>
                  <a:cubicBezTo>
                    <a:pt x="2946" y="9991"/>
                    <a:pt x="2388" y="13676"/>
                    <a:pt x="0" y="16508"/>
                  </a:cubicBezTo>
                  <a:cubicBezTo>
                    <a:pt x="305" y="16871"/>
                    <a:pt x="633" y="17223"/>
                    <a:pt x="999" y="17555"/>
                  </a:cubicBezTo>
                  <a:cubicBezTo>
                    <a:pt x="5457" y="21600"/>
                    <a:pt x="12684" y="21600"/>
                    <a:pt x="17142" y="17555"/>
                  </a:cubicBezTo>
                  <a:cubicBezTo>
                    <a:pt x="21600" y="13510"/>
                    <a:pt x="21600" y="6955"/>
                    <a:pt x="17142" y="2910"/>
                  </a:cubicBezTo>
                  <a:cubicBezTo>
                    <a:pt x="15341" y="1276"/>
                    <a:pt x="13089" y="314"/>
                    <a:pt x="10749" y="0"/>
                  </a:cubicBezTo>
                  <a:close/>
                </a:path>
              </a:pathLst>
            </a:custGeom>
            <a:solidFill>
              <a:srgbClr val="FF7777"/>
            </a:solidFill>
            <a:ln w="12700" cap="flat">
              <a:noFill/>
              <a:miter lim="400000"/>
            </a:ln>
            <a:effectLst/>
          </p:spPr>
          <p:txBody>
            <a:bodyPr wrap="square" lIns="0" tIns="0" rIns="0" bIns="0" numCol="1" anchor="t">
              <a:noAutofit/>
            </a:bodyPr>
            <a:lstStyle/>
            <a:p>
              <a:endParaRPr/>
            </a:p>
          </p:txBody>
        </p:sp>
        <p:sp>
          <p:nvSpPr>
            <p:cNvPr id="24" name="Freeform 40"/>
            <p:cNvSpPr>
              <a:spLocks noEditPoints="1"/>
            </p:cNvSpPr>
            <p:nvPr/>
          </p:nvSpPr>
          <p:spPr bwMode="auto">
            <a:xfrm>
              <a:off x="2469" y="6913"/>
              <a:ext cx="1737" cy="1741"/>
            </a:xfrm>
            <a:custGeom>
              <a:avLst/>
              <a:gdLst>
                <a:gd name="T0" fmla="*/ 192 w 198"/>
                <a:gd name="T1" fmla="*/ 19 h 198"/>
                <a:gd name="T2" fmla="*/ 184 w 198"/>
                <a:gd name="T3" fmla="*/ 17 h 198"/>
                <a:gd name="T4" fmla="*/ 190 w 198"/>
                <a:gd name="T5" fmla="*/ 22 h 198"/>
                <a:gd name="T6" fmla="*/ 177 w 198"/>
                <a:gd name="T7" fmla="*/ 25 h 198"/>
                <a:gd name="T8" fmla="*/ 182 w 198"/>
                <a:gd name="T9" fmla="*/ 29 h 198"/>
                <a:gd name="T10" fmla="*/ 169 w 198"/>
                <a:gd name="T11" fmla="*/ 33 h 198"/>
                <a:gd name="T12" fmla="*/ 98 w 198"/>
                <a:gd name="T13" fmla="*/ 104 h 198"/>
                <a:gd name="T14" fmla="*/ 94 w 198"/>
                <a:gd name="T15" fmla="*/ 100 h 198"/>
                <a:gd name="T16" fmla="*/ 165 w 198"/>
                <a:gd name="T17" fmla="*/ 29 h 198"/>
                <a:gd name="T18" fmla="*/ 168 w 198"/>
                <a:gd name="T19" fmla="*/ 16 h 198"/>
                <a:gd name="T20" fmla="*/ 173 w 198"/>
                <a:gd name="T21" fmla="*/ 21 h 198"/>
                <a:gd name="T22" fmla="*/ 176 w 198"/>
                <a:gd name="T23" fmla="*/ 8 h 198"/>
                <a:gd name="T24" fmla="*/ 181 w 198"/>
                <a:gd name="T25" fmla="*/ 14 h 198"/>
                <a:gd name="T26" fmla="*/ 178 w 198"/>
                <a:gd name="T27" fmla="*/ 5 h 198"/>
                <a:gd name="T28" fmla="*/ 186 w 198"/>
                <a:gd name="T29" fmla="*/ 8 h 198"/>
                <a:gd name="T30" fmla="*/ 193 w 198"/>
                <a:gd name="T31" fmla="*/ 9 h 198"/>
                <a:gd name="T32" fmla="*/ 198 w 198"/>
                <a:gd name="T33" fmla="*/ 14 h 198"/>
                <a:gd name="T34" fmla="*/ 104 w 198"/>
                <a:gd name="T35" fmla="*/ 81 h 198"/>
                <a:gd name="T36" fmla="*/ 71 w 198"/>
                <a:gd name="T37" fmla="*/ 103 h 198"/>
                <a:gd name="T38" fmla="*/ 119 w 198"/>
                <a:gd name="T39" fmla="*/ 103 h 198"/>
                <a:gd name="T40" fmla="*/ 102 w 198"/>
                <a:gd name="T41" fmla="*/ 108 h 198"/>
                <a:gd name="T42" fmla="*/ 96 w 198"/>
                <a:gd name="T43" fmla="*/ 111 h 198"/>
                <a:gd name="T44" fmla="*/ 87 w 198"/>
                <a:gd name="T45" fmla="*/ 103 h 198"/>
                <a:gd name="T46" fmla="*/ 90 w 198"/>
                <a:gd name="T47" fmla="*/ 96 h 198"/>
                <a:gd name="T48" fmla="*/ 95 w 198"/>
                <a:gd name="T49" fmla="*/ 44 h 198"/>
                <a:gd name="T50" fmla="*/ 95 w 198"/>
                <a:gd name="T51" fmla="*/ 162 h 198"/>
                <a:gd name="T52" fmla="*/ 143 w 198"/>
                <a:gd name="T53" fmla="*/ 68 h 198"/>
                <a:gd name="T54" fmla="*/ 138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4"/>
                  </a:moveTo>
                  <a:cubicBezTo>
                    <a:pt x="192" y="19"/>
                    <a:pt x="192" y="19"/>
                    <a:pt x="192" y="19"/>
                  </a:cubicBezTo>
                  <a:cubicBezTo>
                    <a:pt x="185" y="17"/>
                    <a:pt x="185" y="17"/>
                    <a:pt x="185" y="17"/>
                  </a:cubicBezTo>
                  <a:cubicBezTo>
                    <a:pt x="184" y="17"/>
                    <a:pt x="184" y="17"/>
                    <a:pt x="184" y="17"/>
                  </a:cubicBezTo>
                  <a:cubicBezTo>
                    <a:pt x="183" y="19"/>
                    <a:pt x="183" y="19"/>
                    <a:pt x="183" y="19"/>
                  </a:cubicBezTo>
                  <a:cubicBezTo>
                    <a:pt x="190" y="22"/>
                    <a:pt x="190" y="22"/>
                    <a:pt x="190" y="22"/>
                  </a:cubicBezTo>
                  <a:cubicBezTo>
                    <a:pt x="184" y="27"/>
                    <a:pt x="184" y="27"/>
                    <a:pt x="184" y="27"/>
                  </a:cubicBezTo>
                  <a:cubicBezTo>
                    <a:pt x="177" y="25"/>
                    <a:pt x="177" y="25"/>
                    <a:pt x="177" y="25"/>
                  </a:cubicBezTo>
                  <a:cubicBezTo>
                    <a:pt x="175" y="27"/>
                    <a:pt x="175" y="27"/>
                    <a:pt x="175" y="27"/>
                  </a:cubicBezTo>
                  <a:cubicBezTo>
                    <a:pt x="182" y="29"/>
                    <a:pt x="182" y="29"/>
                    <a:pt x="182" y="29"/>
                  </a:cubicBezTo>
                  <a:cubicBezTo>
                    <a:pt x="176" y="35"/>
                    <a:pt x="176" y="35"/>
                    <a:pt x="176" y="35"/>
                  </a:cubicBezTo>
                  <a:cubicBezTo>
                    <a:pt x="169" y="33"/>
                    <a:pt x="169" y="33"/>
                    <a:pt x="169" y="33"/>
                  </a:cubicBezTo>
                  <a:cubicBezTo>
                    <a:pt x="106" y="95"/>
                    <a:pt x="106" y="95"/>
                    <a:pt x="106" y="95"/>
                  </a:cubicBezTo>
                  <a:cubicBezTo>
                    <a:pt x="98" y="104"/>
                    <a:pt x="98" y="104"/>
                    <a:pt x="98" y="104"/>
                  </a:cubicBezTo>
                  <a:cubicBezTo>
                    <a:pt x="97" y="105"/>
                    <a:pt x="95" y="105"/>
                    <a:pt x="94" y="104"/>
                  </a:cubicBezTo>
                  <a:cubicBezTo>
                    <a:pt x="93" y="103"/>
                    <a:pt x="93" y="101"/>
                    <a:pt x="94" y="100"/>
                  </a:cubicBezTo>
                  <a:cubicBezTo>
                    <a:pt x="103" y="92"/>
                    <a:pt x="103" y="92"/>
                    <a:pt x="103" y="92"/>
                  </a:cubicBezTo>
                  <a:cubicBezTo>
                    <a:pt x="165" y="29"/>
                    <a:pt x="165" y="29"/>
                    <a:pt x="165" y="29"/>
                  </a:cubicBezTo>
                  <a:cubicBezTo>
                    <a:pt x="163" y="21"/>
                    <a:pt x="163" y="21"/>
                    <a:pt x="163" y="21"/>
                  </a:cubicBezTo>
                  <a:cubicBezTo>
                    <a:pt x="168" y="16"/>
                    <a:pt x="168" y="16"/>
                    <a:pt x="168" y="16"/>
                  </a:cubicBezTo>
                  <a:cubicBezTo>
                    <a:pt x="171" y="24"/>
                    <a:pt x="171" y="24"/>
                    <a:pt x="171" y="24"/>
                  </a:cubicBezTo>
                  <a:cubicBezTo>
                    <a:pt x="173" y="21"/>
                    <a:pt x="173" y="21"/>
                    <a:pt x="173" y="21"/>
                  </a:cubicBezTo>
                  <a:cubicBezTo>
                    <a:pt x="170" y="13"/>
                    <a:pt x="170" y="13"/>
                    <a:pt x="170" y="13"/>
                  </a:cubicBezTo>
                  <a:cubicBezTo>
                    <a:pt x="176" y="8"/>
                    <a:pt x="176" y="8"/>
                    <a:pt x="176" y="8"/>
                  </a:cubicBezTo>
                  <a:cubicBezTo>
                    <a:pt x="178" y="16"/>
                    <a:pt x="178" y="16"/>
                    <a:pt x="178" y="16"/>
                  </a:cubicBezTo>
                  <a:cubicBezTo>
                    <a:pt x="181" y="14"/>
                    <a:pt x="181" y="14"/>
                    <a:pt x="181" y="14"/>
                  </a:cubicBezTo>
                  <a:cubicBezTo>
                    <a:pt x="181" y="13"/>
                    <a:pt x="181" y="13"/>
                    <a:pt x="181" y="13"/>
                  </a:cubicBezTo>
                  <a:cubicBezTo>
                    <a:pt x="178" y="5"/>
                    <a:pt x="178" y="5"/>
                    <a:pt x="178" y="5"/>
                  </a:cubicBezTo>
                  <a:cubicBezTo>
                    <a:pt x="184" y="0"/>
                    <a:pt x="184" y="0"/>
                    <a:pt x="184" y="0"/>
                  </a:cubicBezTo>
                  <a:cubicBezTo>
                    <a:pt x="186" y="8"/>
                    <a:pt x="186" y="8"/>
                    <a:pt x="186" y="8"/>
                  </a:cubicBezTo>
                  <a:cubicBezTo>
                    <a:pt x="189" y="5"/>
                    <a:pt x="189" y="5"/>
                    <a:pt x="189" y="5"/>
                  </a:cubicBezTo>
                  <a:cubicBezTo>
                    <a:pt x="193" y="9"/>
                    <a:pt x="193" y="9"/>
                    <a:pt x="193" y="9"/>
                  </a:cubicBezTo>
                  <a:cubicBezTo>
                    <a:pt x="190" y="11"/>
                    <a:pt x="190" y="11"/>
                    <a:pt x="190" y="11"/>
                  </a:cubicBezTo>
                  <a:lnTo>
                    <a:pt x="198" y="14"/>
                  </a:lnTo>
                  <a:close/>
                  <a:moveTo>
                    <a:pt x="90" y="96"/>
                  </a:moveTo>
                  <a:cubicBezTo>
                    <a:pt x="104" y="81"/>
                    <a:pt x="104" y="81"/>
                    <a:pt x="104" y="81"/>
                  </a:cubicBezTo>
                  <a:cubicBezTo>
                    <a:pt x="102" y="80"/>
                    <a:pt x="98" y="79"/>
                    <a:pt x="95" y="79"/>
                  </a:cubicBezTo>
                  <a:cubicBezTo>
                    <a:pt x="82" y="79"/>
                    <a:pt x="71" y="90"/>
                    <a:pt x="71" y="103"/>
                  </a:cubicBezTo>
                  <a:cubicBezTo>
                    <a:pt x="71" y="116"/>
                    <a:pt x="82" y="127"/>
                    <a:pt x="95" y="127"/>
                  </a:cubicBezTo>
                  <a:cubicBezTo>
                    <a:pt x="108" y="127"/>
                    <a:pt x="119" y="116"/>
                    <a:pt x="119" y="103"/>
                  </a:cubicBezTo>
                  <a:cubicBezTo>
                    <a:pt x="119" y="100"/>
                    <a:pt x="118" y="96"/>
                    <a:pt x="117" y="94"/>
                  </a:cubicBezTo>
                  <a:cubicBezTo>
                    <a:pt x="102" y="108"/>
                    <a:pt x="102" y="108"/>
                    <a:pt x="102" y="108"/>
                  </a:cubicBezTo>
                  <a:cubicBezTo>
                    <a:pt x="101" y="110"/>
                    <a:pt x="98" y="111"/>
                    <a:pt x="96" y="111"/>
                  </a:cubicBezTo>
                  <a:cubicBezTo>
                    <a:pt x="96" y="111"/>
                    <a:pt x="96" y="111"/>
                    <a:pt x="96" y="111"/>
                  </a:cubicBezTo>
                  <a:cubicBezTo>
                    <a:pt x="96" y="111"/>
                    <a:pt x="95" y="111"/>
                    <a:pt x="95" y="111"/>
                  </a:cubicBezTo>
                  <a:cubicBezTo>
                    <a:pt x="91" y="111"/>
                    <a:pt x="87" y="107"/>
                    <a:pt x="87" y="103"/>
                  </a:cubicBezTo>
                  <a:cubicBezTo>
                    <a:pt x="87" y="103"/>
                    <a:pt x="87" y="103"/>
                    <a:pt x="87" y="103"/>
                  </a:cubicBezTo>
                  <a:cubicBezTo>
                    <a:pt x="87" y="100"/>
                    <a:pt x="88" y="98"/>
                    <a:pt x="90" y="96"/>
                  </a:cubicBezTo>
                  <a:close/>
                  <a:moveTo>
                    <a:pt x="130" y="55"/>
                  </a:moveTo>
                  <a:cubicBezTo>
                    <a:pt x="120" y="48"/>
                    <a:pt x="108" y="44"/>
                    <a:pt x="95" y="44"/>
                  </a:cubicBezTo>
                  <a:cubicBezTo>
                    <a:pt x="62" y="44"/>
                    <a:pt x="36" y="70"/>
                    <a:pt x="36" y="103"/>
                  </a:cubicBezTo>
                  <a:cubicBezTo>
                    <a:pt x="36" y="136"/>
                    <a:pt x="62" y="162"/>
                    <a:pt x="95" y="162"/>
                  </a:cubicBezTo>
                  <a:cubicBezTo>
                    <a:pt x="128" y="162"/>
                    <a:pt x="154" y="136"/>
                    <a:pt x="154" y="103"/>
                  </a:cubicBezTo>
                  <a:cubicBezTo>
                    <a:pt x="154" y="90"/>
                    <a:pt x="150" y="78"/>
                    <a:pt x="143" y="68"/>
                  </a:cubicBezTo>
                  <a:cubicBezTo>
                    <a:pt x="131" y="79"/>
                    <a:pt x="131" y="79"/>
                    <a:pt x="131" y="79"/>
                  </a:cubicBezTo>
                  <a:cubicBezTo>
                    <a:pt x="136" y="86"/>
                    <a:pt x="138" y="94"/>
                    <a:pt x="138" y="103"/>
                  </a:cubicBezTo>
                  <a:cubicBezTo>
                    <a:pt x="138" y="127"/>
                    <a:pt x="119" y="146"/>
                    <a:pt x="95" y="146"/>
                  </a:cubicBezTo>
                  <a:cubicBezTo>
                    <a:pt x="71" y="146"/>
                    <a:pt x="52" y="127"/>
                    <a:pt x="52" y="103"/>
                  </a:cubicBezTo>
                  <a:cubicBezTo>
                    <a:pt x="52" y="79"/>
                    <a:pt x="71" y="60"/>
                    <a:pt x="95" y="60"/>
                  </a:cubicBezTo>
                  <a:cubicBezTo>
                    <a:pt x="104" y="60"/>
                    <a:pt x="112" y="62"/>
                    <a:pt x="119" y="67"/>
                  </a:cubicBezTo>
                  <a:lnTo>
                    <a:pt x="130" y="55"/>
                  </a:lnTo>
                  <a:close/>
                  <a:moveTo>
                    <a:pt x="157" y="54"/>
                  </a:moveTo>
                  <a:cubicBezTo>
                    <a:pt x="167" y="67"/>
                    <a:pt x="174" y="84"/>
                    <a:pt x="174" y="103"/>
                  </a:cubicBezTo>
                  <a:cubicBezTo>
                    <a:pt x="174" y="147"/>
                    <a:pt x="139" y="182"/>
                    <a:pt x="95" y="182"/>
                  </a:cubicBezTo>
                  <a:cubicBezTo>
                    <a:pt x="52" y="182"/>
                    <a:pt x="16" y="147"/>
                    <a:pt x="16" y="103"/>
                  </a:cubicBezTo>
                  <a:cubicBezTo>
                    <a:pt x="16" y="59"/>
                    <a:pt x="52" y="24"/>
                    <a:pt x="95" y="24"/>
                  </a:cubicBezTo>
                  <a:cubicBezTo>
                    <a:pt x="114" y="24"/>
                    <a:pt x="131" y="31"/>
                    <a:pt x="144" y="41"/>
                  </a:cubicBezTo>
                  <a:cubicBezTo>
                    <a:pt x="156" y="30"/>
                    <a:pt x="156" y="30"/>
                    <a:pt x="156" y="30"/>
                  </a:cubicBezTo>
                  <a:cubicBezTo>
                    <a:pt x="139" y="16"/>
                    <a:pt x="118" y="8"/>
                    <a:pt x="95" y="8"/>
                  </a:cubicBezTo>
                  <a:cubicBezTo>
                    <a:pt x="43" y="8"/>
                    <a:pt x="0" y="51"/>
                    <a:pt x="0" y="103"/>
                  </a:cubicBezTo>
                  <a:cubicBezTo>
                    <a:pt x="0" y="155"/>
                    <a:pt x="43" y="198"/>
                    <a:pt x="95" y="198"/>
                  </a:cubicBezTo>
                  <a:cubicBezTo>
                    <a:pt x="147" y="198"/>
                    <a:pt x="190" y="155"/>
                    <a:pt x="190" y="103"/>
                  </a:cubicBezTo>
                  <a:cubicBezTo>
                    <a:pt x="190" y="80"/>
                    <a:pt x="182" y="59"/>
                    <a:pt x="168" y="42"/>
                  </a:cubicBezTo>
                  <a:lnTo>
                    <a:pt x="157" y="54"/>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5" name="Freeform 55"/>
            <p:cNvSpPr>
              <a:spLocks noEditPoints="1"/>
            </p:cNvSpPr>
            <p:nvPr/>
          </p:nvSpPr>
          <p:spPr bwMode="auto">
            <a:xfrm>
              <a:off x="4630" y="3522"/>
              <a:ext cx="1378" cy="1596"/>
            </a:xfrm>
            <a:custGeom>
              <a:avLst/>
              <a:gdLst>
                <a:gd name="T0" fmla="*/ 153 w 192"/>
                <a:gd name="T1" fmla="*/ 6 h 176"/>
                <a:gd name="T2" fmla="*/ 151 w 192"/>
                <a:gd name="T3" fmla="*/ 3 h 176"/>
                <a:gd name="T4" fmla="*/ 147 w 192"/>
                <a:gd name="T5" fmla="*/ 0 h 176"/>
                <a:gd name="T6" fmla="*/ 44 w 192"/>
                <a:gd name="T7" fmla="*/ 0 h 176"/>
                <a:gd name="T8" fmla="*/ 41 w 192"/>
                <a:gd name="T9" fmla="*/ 6 h 176"/>
                <a:gd name="T10" fmla="*/ 39 w 192"/>
                <a:gd name="T11" fmla="*/ 12 h 176"/>
                <a:gd name="T12" fmla="*/ 0 w 192"/>
                <a:gd name="T13" fmla="*/ 53 h 176"/>
                <a:gd name="T14" fmla="*/ 66 w 192"/>
                <a:gd name="T15" fmla="*/ 100 h 176"/>
                <a:gd name="T16" fmla="*/ 89 w 192"/>
                <a:gd name="T17" fmla="*/ 118 h 176"/>
                <a:gd name="T18" fmla="*/ 86 w 192"/>
                <a:gd name="T19" fmla="*/ 129 h 176"/>
                <a:gd name="T20" fmla="*/ 89 w 192"/>
                <a:gd name="T21" fmla="*/ 132 h 176"/>
                <a:gd name="T22" fmla="*/ 70 w 192"/>
                <a:gd name="T23" fmla="*/ 166 h 176"/>
                <a:gd name="T24" fmla="*/ 58 w 192"/>
                <a:gd name="T25" fmla="*/ 167 h 176"/>
                <a:gd name="T26" fmla="*/ 55 w 192"/>
                <a:gd name="T27" fmla="*/ 168 h 176"/>
                <a:gd name="T28" fmla="*/ 53 w 192"/>
                <a:gd name="T29" fmla="*/ 175 h 176"/>
                <a:gd name="T30" fmla="*/ 137 w 192"/>
                <a:gd name="T31" fmla="*/ 176 h 176"/>
                <a:gd name="T32" fmla="*/ 138 w 192"/>
                <a:gd name="T33" fmla="*/ 170 h 176"/>
                <a:gd name="T34" fmla="*/ 134 w 192"/>
                <a:gd name="T35" fmla="*/ 168 h 176"/>
                <a:gd name="T36" fmla="*/ 132 w 192"/>
                <a:gd name="T37" fmla="*/ 166 h 176"/>
                <a:gd name="T38" fmla="*/ 103 w 192"/>
                <a:gd name="T39" fmla="*/ 145 h 176"/>
                <a:gd name="T40" fmla="*/ 103 w 192"/>
                <a:gd name="T41" fmla="*/ 132 h 176"/>
                <a:gd name="T42" fmla="*/ 106 w 192"/>
                <a:gd name="T43" fmla="*/ 121 h 176"/>
                <a:gd name="T44" fmla="*/ 103 w 192"/>
                <a:gd name="T45" fmla="*/ 118 h 176"/>
                <a:gd name="T46" fmla="*/ 147 w 192"/>
                <a:gd name="T47" fmla="*/ 96 h 176"/>
                <a:gd name="T48" fmla="*/ 192 w 192"/>
                <a:gd name="T49" fmla="*/ 12 h 176"/>
                <a:gd name="T50" fmla="*/ 48 w 192"/>
                <a:gd name="T51" fmla="*/ 85 h 176"/>
                <a:gd name="T52" fmla="*/ 11 w 192"/>
                <a:gd name="T53" fmla="*/ 53 h 176"/>
                <a:gd name="T54" fmla="*/ 41 w 192"/>
                <a:gd name="T55" fmla="*/ 23 h 176"/>
                <a:gd name="T56" fmla="*/ 52 w 192"/>
                <a:gd name="T57" fmla="*/ 87 h 176"/>
                <a:gd name="T58" fmla="*/ 181 w 192"/>
                <a:gd name="T59" fmla="*/ 53 h 176"/>
                <a:gd name="T60" fmla="*/ 144 w 192"/>
                <a:gd name="T61" fmla="*/ 85 h 176"/>
                <a:gd name="T62" fmla="*/ 151 w 192"/>
                <a:gd name="T63" fmla="*/ 58 h 176"/>
                <a:gd name="T64" fmla="*/ 181 w 192"/>
                <a:gd name="T65" fmla="*/ 2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 h="176">
                  <a:moveTo>
                    <a:pt x="153" y="12"/>
                  </a:moveTo>
                  <a:cubicBezTo>
                    <a:pt x="153" y="6"/>
                    <a:pt x="153" y="6"/>
                    <a:pt x="153" y="6"/>
                  </a:cubicBezTo>
                  <a:cubicBezTo>
                    <a:pt x="151" y="6"/>
                    <a:pt x="151" y="6"/>
                    <a:pt x="151" y="6"/>
                  </a:cubicBezTo>
                  <a:cubicBezTo>
                    <a:pt x="151" y="3"/>
                    <a:pt x="151" y="3"/>
                    <a:pt x="151" y="3"/>
                  </a:cubicBezTo>
                  <a:cubicBezTo>
                    <a:pt x="151" y="1"/>
                    <a:pt x="150" y="0"/>
                    <a:pt x="148" y="0"/>
                  </a:cubicBezTo>
                  <a:cubicBezTo>
                    <a:pt x="147" y="0"/>
                    <a:pt x="147" y="0"/>
                    <a:pt x="147" y="0"/>
                  </a:cubicBezTo>
                  <a:cubicBezTo>
                    <a:pt x="45" y="0"/>
                    <a:pt x="45" y="0"/>
                    <a:pt x="45" y="0"/>
                  </a:cubicBezTo>
                  <a:cubicBezTo>
                    <a:pt x="44" y="0"/>
                    <a:pt x="44" y="0"/>
                    <a:pt x="44" y="0"/>
                  </a:cubicBezTo>
                  <a:cubicBezTo>
                    <a:pt x="42" y="0"/>
                    <a:pt x="41" y="1"/>
                    <a:pt x="41" y="3"/>
                  </a:cubicBezTo>
                  <a:cubicBezTo>
                    <a:pt x="41" y="6"/>
                    <a:pt x="41" y="6"/>
                    <a:pt x="41"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3" y="98"/>
                    <a:pt x="60" y="99"/>
                    <a:pt x="66" y="100"/>
                  </a:cubicBezTo>
                  <a:cubicBezTo>
                    <a:pt x="77" y="108"/>
                    <a:pt x="87" y="114"/>
                    <a:pt x="89" y="118"/>
                  </a:cubicBezTo>
                  <a:cubicBezTo>
                    <a:pt x="89" y="118"/>
                    <a:pt x="89" y="118"/>
                    <a:pt x="89" y="118"/>
                  </a:cubicBezTo>
                  <a:cubicBezTo>
                    <a:pt x="87" y="118"/>
                    <a:pt x="86" y="120"/>
                    <a:pt x="86" y="121"/>
                  </a:cubicBezTo>
                  <a:cubicBezTo>
                    <a:pt x="86" y="129"/>
                    <a:pt x="86" y="129"/>
                    <a:pt x="86" y="129"/>
                  </a:cubicBezTo>
                  <a:cubicBezTo>
                    <a:pt x="86" y="130"/>
                    <a:pt x="87" y="132"/>
                    <a:pt x="89" y="132"/>
                  </a:cubicBezTo>
                  <a:cubicBezTo>
                    <a:pt x="89" y="132"/>
                    <a:pt x="89" y="132"/>
                    <a:pt x="89" y="132"/>
                  </a:cubicBezTo>
                  <a:cubicBezTo>
                    <a:pt x="89" y="137"/>
                    <a:pt x="89" y="142"/>
                    <a:pt x="89" y="145"/>
                  </a:cubicBezTo>
                  <a:cubicBezTo>
                    <a:pt x="89" y="157"/>
                    <a:pt x="79" y="166"/>
                    <a:pt x="70" y="166"/>
                  </a:cubicBezTo>
                  <a:cubicBezTo>
                    <a:pt x="67" y="166"/>
                    <a:pt x="62" y="166"/>
                    <a:pt x="60" y="166"/>
                  </a:cubicBezTo>
                  <a:cubicBezTo>
                    <a:pt x="58" y="166"/>
                    <a:pt x="58" y="166"/>
                    <a:pt x="58" y="167"/>
                  </a:cubicBezTo>
                  <a:cubicBezTo>
                    <a:pt x="58" y="168"/>
                    <a:pt x="58" y="168"/>
                    <a:pt x="58" y="168"/>
                  </a:cubicBezTo>
                  <a:cubicBezTo>
                    <a:pt x="55" y="168"/>
                    <a:pt x="55" y="168"/>
                    <a:pt x="55" y="168"/>
                  </a:cubicBezTo>
                  <a:cubicBezTo>
                    <a:pt x="54" y="168"/>
                    <a:pt x="53" y="169"/>
                    <a:pt x="53" y="170"/>
                  </a:cubicBezTo>
                  <a:cubicBezTo>
                    <a:pt x="53" y="171"/>
                    <a:pt x="53" y="175"/>
                    <a:pt x="53" y="175"/>
                  </a:cubicBezTo>
                  <a:cubicBezTo>
                    <a:pt x="53" y="175"/>
                    <a:pt x="54" y="176"/>
                    <a:pt x="55" y="176"/>
                  </a:cubicBezTo>
                  <a:cubicBezTo>
                    <a:pt x="137" y="176"/>
                    <a:pt x="137" y="176"/>
                    <a:pt x="137" y="176"/>
                  </a:cubicBezTo>
                  <a:cubicBezTo>
                    <a:pt x="138" y="176"/>
                    <a:pt x="138" y="175"/>
                    <a:pt x="138" y="175"/>
                  </a:cubicBezTo>
                  <a:cubicBezTo>
                    <a:pt x="138" y="174"/>
                    <a:pt x="138" y="170"/>
                    <a:pt x="138" y="170"/>
                  </a:cubicBezTo>
                  <a:cubicBezTo>
                    <a:pt x="138" y="169"/>
                    <a:pt x="138" y="168"/>
                    <a:pt x="137" y="168"/>
                  </a:cubicBezTo>
                  <a:cubicBezTo>
                    <a:pt x="134" y="168"/>
                    <a:pt x="134" y="168"/>
                    <a:pt x="134" y="168"/>
                  </a:cubicBezTo>
                  <a:cubicBezTo>
                    <a:pt x="134" y="168"/>
                    <a:pt x="134" y="168"/>
                    <a:pt x="134" y="167"/>
                  </a:cubicBezTo>
                  <a:cubicBezTo>
                    <a:pt x="134" y="166"/>
                    <a:pt x="134" y="166"/>
                    <a:pt x="132" y="166"/>
                  </a:cubicBezTo>
                  <a:cubicBezTo>
                    <a:pt x="130" y="166"/>
                    <a:pt x="125" y="166"/>
                    <a:pt x="122" y="166"/>
                  </a:cubicBezTo>
                  <a:cubicBezTo>
                    <a:pt x="113" y="166"/>
                    <a:pt x="103" y="157"/>
                    <a:pt x="103" y="145"/>
                  </a:cubicBezTo>
                  <a:cubicBezTo>
                    <a:pt x="103" y="142"/>
                    <a:pt x="103" y="137"/>
                    <a:pt x="103" y="132"/>
                  </a:cubicBezTo>
                  <a:cubicBezTo>
                    <a:pt x="103" y="132"/>
                    <a:pt x="103" y="132"/>
                    <a:pt x="103" y="132"/>
                  </a:cubicBezTo>
                  <a:cubicBezTo>
                    <a:pt x="105" y="132"/>
                    <a:pt x="106" y="130"/>
                    <a:pt x="106" y="129"/>
                  </a:cubicBezTo>
                  <a:cubicBezTo>
                    <a:pt x="106" y="121"/>
                    <a:pt x="106" y="121"/>
                    <a:pt x="106" y="121"/>
                  </a:cubicBezTo>
                  <a:cubicBezTo>
                    <a:pt x="106" y="120"/>
                    <a:pt x="105" y="118"/>
                    <a:pt x="103" y="118"/>
                  </a:cubicBezTo>
                  <a:cubicBezTo>
                    <a:pt x="103" y="118"/>
                    <a:pt x="103" y="118"/>
                    <a:pt x="103" y="118"/>
                  </a:cubicBezTo>
                  <a:cubicBezTo>
                    <a:pt x="105" y="114"/>
                    <a:pt x="115" y="108"/>
                    <a:pt x="126" y="100"/>
                  </a:cubicBezTo>
                  <a:cubicBezTo>
                    <a:pt x="132" y="99"/>
                    <a:pt x="139" y="98"/>
                    <a:pt x="147" y="96"/>
                  </a:cubicBezTo>
                  <a:cubicBezTo>
                    <a:pt x="166" y="91"/>
                    <a:pt x="192" y="73"/>
                    <a:pt x="192" y="53"/>
                  </a:cubicBezTo>
                  <a:cubicBezTo>
                    <a:pt x="192" y="43"/>
                    <a:pt x="192" y="12"/>
                    <a:pt x="192" y="12"/>
                  </a:cubicBezTo>
                  <a:lnTo>
                    <a:pt x="153" y="12"/>
                  </a:lnTo>
                  <a:close/>
                  <a:moveTo>
                    <a:pt x="48" y="85"/>
                  </a:moveTo>
                  <a:cubicBezTo>
                    <a:pt x="40" y="83"/>
                    <a:pt x="30" y="78"/>
                    <a:pt x="22" y="72"/>
                  </a:cubicBezTo>
                  <a:cubicBezTo>
                    <a:pt x="15" y="66"/>
                    <a:pt x="11" y="59"/>
                    <a:pt x="11" y="53"/>
                  </a:cubicBezTo>
                  <a:cubicBezTo>
                    <a:pt x="11" y="23"/>
                    <a:pt x="11" y="23"/>
                    <a:pt x="11" y="23"/>
                  </a:cubicBezTo>
                  <a:cubicBezTo>
                    <a:pt x="41" y="23"/>
                    <a:pt x="41" y="23"/>
                    <a:pt x="41" y="23"/>
                  </a:cubicBezTo>
                  <a:cubicBezTo>
                    <a:pt x="41" y="32"/>
                    <a:pt x="41" y="47"/>
                    <a:pt x="41" y="58"/>
                  </a:cubicBezTo>
                  <a:cubicBezTo>
                    <a:pt x="41" y="69"/>
                    <a:pt x="46" y="79"/>
                    <a:pt x="52" y="87"/>
                  </a:cubicBezTo>
                  <a:cubicBezTo>
                    <a:pt x="51" y="86"/>
                    <a:pt x="50" y="86"/>
                    <a:pt x="48" y="85"/>
                  </a:cubicBezTo>
                  <a:close/>
                  <a:moveTo>
                    <a:pt x="181" y="53"/>
                  </a:moveTo>
                  <a:cubicBezTo>
                    <a:pt x="181" y="59"/>
                    <a:pt x="177" y="66"/>
                    <a:pt x="169" y="72"/>
                  </a:cubicBezTo>
                  <a:cubicBezTo>
                    <a:pt x="162" y="78"/>
                    <a:pt x="152" y="83"/>
                    <a:pt x="144" y="85"/>
                  </a:cubicBezTo>
                  <a:cubicBezTo>
                    <a:pt x="142" y="86"/>
                    <a:pt x="141" y="86"/>
                    <a:pt x="139" y="87"/>
                  </a:cubicBezTo>
                  <a:cubicBezTo>
                    <a:pt x="146" y="79"/>
                    <a:pt x="151" y="69"/>
                    <a:pt x="151" y="58"/>
                  </a:cubicBezTo>
                  <a:cubicBezTo>
                    <a:pt x="151" y="47"/>
                    <a:pt x="151" y="32"/>
                    <a:pt x="151" y="23"/>
                  </a:cubicBezTo>
                  <a:cubicBezTo>
                    <a:pt x="181" y="23"/>
                    <a:pt x="181" y="23"/>
                    <a:pt x="181" y="23"/>
                  </a:cubicBezTo>
                  <a:lnTo>
                    <a:pt x="181" y="53"/>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6" name="Freeform 69"/>
            <p:cNvSpPr>
              <a:spLocks noEditPoints="1"/>
            </p:cNvSpPr>
            <p:nvPr/>
          </p:nvSpPr>
          <p:spPr bwMode="auto">
            <a:xfrm>
              <a:off x="6760" y="6819"/>
              <a:ext cx="1576" cy="1741"/>
            </a:xfrm>
            <a:custGeom>
              <a:avLst/>
              <a:gdLst>
                <a:gd name="T0" fmla="*/ 101 w 167"/>
                <a:gd name="T1" fmla="*/ 151 h 176"/>
                <a:gd name="T2" fmla="*/ 64 w 167"/>
                <a:gd name="T3" fmla="*/ 148 h 176"/>
                <a:gd name="T4" fmla="*/ 103 w 167"/>
                <a:gd name="T5" fmla="*/ 148 h 176"/>
                <a:gd name="T6" fmla="*/ 64 w 167"/>
                <a:gd name="T7" fmla="*/ 166 h 176"/>
                <a:gd name="T8" fmla="*/ 70 w 167"/>
                <a:gd name="T9" fmla="*/ 171 h 176"/>
                <a:gd name="T10" fmla="*/ 94 w 167"/>
                <a:gd name="T11" fmla="*/ 176 h 176"/>
                <a:gd name="T12" fmla="*/ 101 w 167"/>
                <a:gd name="T13" fmla="*/ 171 h 176"/>
                <a:gd name="T14" fmla="*/ 101 w 167"/>
                <a:gd name="T15" fmla="*/ 163 h 176"/>
                <a:gd name="T16" fmla="*/ 64 w 167"/>
                <a:gd name="T17" fmla="*/ 157 h 176"/>
                <a:gd name="T18" fmla="*/ 101 w 167"/>
                <a:gd name="T19" fmla="*/ 161 h 176"/>
                <a:gd name="T20" fmla="*/ 101 w 167"/>
                <a:gd name="T21" fmla="*/ 153 h 176"/>
                <a:gd name="T22" fmla="*/ 102 w 167"/>
                <a:gd name="T23" fmla="*/ 141 h 176"/>
                <a:gd name="T24" fmla="*/ 40 w 167"/>
                <a:gd name="T25" fmla="*/ 84 h 176"/>
                <a:gd name="T26" fmla="*/ 100 w 167"/>
                <a:gd name="T27" fmla="*/ 96 h 176"/>
                <a:gd name="T28" fmla="*/ 85 w 167"/>
                <a:gd name="T29" fmla="*/ 72 h 176"/>
                <a:gd name="T30" fmla="*/ 99 w 167"/>
                <a:gd name="T31" fmla="*/ 67 h 176"/>
                <a:gd name="T32" fmla="*/ 90 w 167"/>
                <a:gd name="T33" fmla="*/ 56 h 176"/>
                <a:gd name="T34" fmla="*/ 69 w 167"/>
                <a:gd name="T35" fmla="*/ 77 h 176"/>
                <a:gd name="T36" fmla="*/ 83 w 167"/>
                <a:gd name="T37" fmla="*/ 101 h 176"/>
                <a:gd name="T38" fmla="*/ 68 w 167"/>
                <a:gd name="T39" fmla="*/ 106 h 176"/>
                <a:gd name="T40" fmla="*/ 79 w 167"/>
                <a:gd name="T41" fmla="*/ 118 h 176"/>
                <a:gd name="T42" fmla="*/ 100 w 167"/>
                <a:gd name="T43" fmla="*/ 96 h 176"/>
                <a:gd name="T44" fmla="*/ 121 w 167"/>
                <a:gd name="T45" fmla="*/ 27 h 176"/>
                <a:gd name="T46" fmla="*/ 121 w 167"/>
                <a:gd name="T47" fmla="*/ 12 h 176"/>
                <a:gd name="T48" fmla="*/ 24 w 167"/>
                <a:gd name="T49" fmla="*/ 113 h 176"/>
                <a:gd name="T50" fmla="*/ 15 w 167"/>
                <a:gd name="T51" fmla="*/ 126 h 176"/>
                <a:gd name="T52" fmla="*/ 29 w 167"/>
                <a:gd name="T53" fmla="*/ 114 h 176"/>
                <a:gd name="T54" fmla="*/ 143 w 167"/>
                <a:gd name="T55" fmla="*/ 52 h 176"/>
                <a:gd name="T56" fmla="*/ 152 w 167"/>
                <a:gd name="T57" fmla="*/ 40 h 176"/>
                <a:gd name="T58" fmla="*/ 142 w 167"/>
                <a:gd name="T59" fmla="*/ 53 h 176"/>
                <a:gd name="T60" fmla="*/ 4 w 167"/>
                <a:gd name="T61" fmla="*/ 79 h 176"/>
                <a:gd name="T62" fmla="*/ 17 w 167"/>
                <a:gd name="T63" fmla="*/ 86 h 176"/>
                <a:gd name="T64" fmla="*/ 151 w 167"/>
                <a:gd name="T65" fmla="*/ 79 h 176"/>
                <a:gd name="T66" fmla="*/ 163 w 167"/>
                <a:gd name="T67" fmla="*/ 86 h 176"/>
                <a:gd name="T68" fmla="*/ 28 w 167"/>
                <a:gd name="T69" fmla="*/ 46 h 176"/>
                <a:gd name="T70" fmla="*/ 13 w 167"/>
                <a:gd name="T71" fmla="*/ 46 h 176"/>
                <a:gd name="T72" fmla="*/ 29 w 167"/>
                <a:gd name="T73" fmla="*/ 52 h 176"/>
                <a:gd name="T74" fmla="*/ 143 w 167"/>
                <a:gd name="T75" fmla="*/ 113 h 176"/>
                <a:gd name="T76" fmla="*/ 152 w 167"/>
                <a:gd name="T77" fmla="*/ 126 h 176"/>
                <a:gd name="T78" fmla="*/ 155 w 167"/>
                <a:gd name="T79" fmla="*/ 120 h 176"/>
                <a:gd name="T80" fmla="*/ 52 w 167"/>
                <a:gd name="T81" fmla="*/ 28 h 176"/>
                <a:gd name="T82" fmla="*/ 42 w 167"/>
                <a:gd name="T83" fmla="*/ 11 h 176"/>
                <a:gd name="T84" fmla="*/ 47 w 167"/>
                <a:gd name="T85" fmla="*/ 27 h 176"/>
                <a:gd name="T86" fmla="*/ 88 w 167"/>
                <a:gd name="T87" fmla="*/ 3 h 176"/>
                <a:gd name="T88" fmla="*/ 81 w 167"/>
                <a:gd name="T89" fmla="*/ 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7" h="176">
                  <a:moveTo>
                    <a:pt x="103" y="148"/>
                  </a:moveTo>
                  <a:cubicBezTo>
                    <a:pt x="103" y="148"/>
                    <a:pt x="103" y="148"/>
                    <a:pt x="103" y="148"/>
                  </a:cubicBezTo>
                  <a:cubicBezTo>
                    <a:pt x="103" y="150"/>
                    <a:pt x="102" y="151"/>
                    <a:pt x="101" y="151"/>
                  </a:cubicBezTo>
                  <a:cubicBezTo>
                    <a:pt x="68" y="151"/>
                    <a:pt x="68" y="151"/>
                    <a:pt x="68" y="151"/>
                  </a:cubicBezTo>
                  <a:cubicBezTo>
                    <a:pt x="66" y="151"/>
                    <a:pt x="64" y="150"/>
                    <a:pt x="64" y="148"/>
                  </a:cubicBezTo>
                  <a:cubicBezTo>
                    <a:pt x="64" y="148"/>
                    <a:pt x="64" y="148"/>
                    <a:pt x="64" y="148"/>
                  </a:cubicBezTo>
                  <a:cubicBezTo>
                    <a:pt x="64" y="146"/>
                    <a:pt x="66" y="144"/>
                    <a:pt x="68" y="144"/>
                  </a:cubicBezTo>
                  <a:cubicBezTo>
                    <a:pt x="101" y="144"/>
                    <a:pt x="101" y="144"/>
                    <a:pt x="101" y="144"/>
                  </a:cubicBezTo>
                  <a:cubicBezTo>
                    <a:pt x="102" y="144"/>
                    <a:pt x="103" y="146"/>
                    <a:pt x="103" y="148"/>
                  </a:cubicBezTo>
                  <a:close/>
                  <a:moveTo>
                    <a:pt x="101" y="163"/>
                  </a:moveTo>
                  <a:cubicBezTo>
                    <a:pt x="68" y="163"/>
                    <a:pt x="68" y="163"/>
                    <a:pt x="68" y="163"/>
                  </a:cubicBezTo>
                  <a:cubicBezTo>
                    <a:pt x="66" y="163"/>
                    <a:pt x="64" y="164"/>
                    <a:pt x="64" y="166"/>
                  </a:cubicBezTo>
                  <a:cubicBezTo>
                    <a:pt x="64" y="168"/>
                    <a:pt x="64" y="168"/>
                    <a:pt x="64" y="168"/>
                  </a:cubicBezTo>
                  <a:cubicBezTo>
                    <a:pt x="64" y="170"/>
                    <a:pt x="66" y="171"/>
                    <a:pt x="68" y="171"/>
                  </a:cubicBezTo>
                  <a:cubicBezTo>
                    <a:pt x="70" y="171"/>
                    <a:pt x="70" y="171"/>
                    <a:pt x="70" y="171"/>
                  </a:cubicBezTo>
                  <a:cubicBezTo>
                    <a:pt x="70" y="172"/>
                    <a:pt x="70" y="172"/>
                    <a:pt x="70" y="172"/>
                  </a:cubicBezTo>
                  <a:cubicBezTo>
                    <a:pt x="70" y="174"/>
                    <a:pt x="72" y="176"/>
                    <a:pt x="74" y="176"/>
                  </a:cubicBezTo>
                  <a:cubicBezTo>
                    <a:pt x="94" y="176"/>
                    <a:pt x="94" y="176"/>
                    <a:pt x="94" y="176"/>
                  </a:cubicBezTo>
                  <a:cubicBezTo>
                    <a:pt x="96" y="176"/>
                    <a:pt x="97" y="174"/>
                    <a:pt x="97" y="172"/>
                  </a:cubicBezTo>
                  <a:cubicBezTo>
                    <a:pt x="97" y="171"/>
                    <a:pt x="97" y="171"/>
                    <a:pt x="97" y="171"/>
                  </a:cubicBezTo>
                  <a:cubicBezTo>
                    <a:pt x="101" y="171"/>
                    <a:pt x="101" y="171"/>
                    <a:pt x="101" y="171"/>
                  </a:cubicBezTo>
                  <a:cubicBezTo>
                    <a:pt x="102" y="171"/>
                    <a:pt x="103" y="170"/>
                    <a:pt x="103" y="168"/>
                  </a:cubicBezTo>
                  <a:cubicBezTo>
                    <a:pt x="103" y="166"/>
                    <a:pt x="103" y="166"/>
                    <a:pt x="103" y="166"/>
                  </a:cubicBezTo>
                  <a:cubicBezTo>
                    <a:pt x="103" y="164"/>
                    <a:pt x="102" y="163"/>
                    <a:pt x="101" y="163"/>
                  </a:cubicBezTo>
                  <a:close/>
                  <a:moveTo>
                    <a:pt x="101" y="153"/>
                  </a:moveTo>
                  <a:cubicBezTo>
                    <a:pt x="68" y="153"/>
                    <a:pt x="68" y="153"/>
                    <a:pt x="68" y="153"/>
                  </a:cubicBezTo>
                  <a:cubicBezTo>
                    <a:pt x="66" y="153"/>
                    <a:pt x="64" y="155"/>
                    <a:pt x="64" y="157"/>
                  </a:cubicBezTo>
                  <a:cubicBezTo>
                    <a:pt x="64" y="157"/>
                    <a:pt x="64" y="157"/>
                    <a:pt x="64" y="157"/>
                  </a:cubicBezTo>
                  <a:cubicBezTo>
                    <a:pt x="64" y="159"/>
                    <a:pt x="66" y="161"/>
                    <a:pt x="68" y="161"/>
                  </a:cubicBezTo>
                  <a:cubicBezTo>
                    <a:pt x="101" y="161"/>
                    <a:pt x="101" y="161"/>
                    <a:pt x="101" y="161"/>
                  </a:cubicBezTo>
                  <a:cubicBezTo>
                    <a:pt x="102" y="161"/>
                    <a:pt x="103" y="159"/>
                    <a:pt x="103" y="157"/>
                  </a:cubicBezTo>
                  <a:cubicBezTo>
                    <a:pt x="103" y="157"/>
                    <a:pt x="103" y="157"/>
                    <a:pt x="103" y="157"/>
                  </a:cubicBezTo>
                  <a:cubicBezTo>
                    <a:pt x="103" y="155"/>
                    <a:pt x="102" y="153"/>
                    <a:pt x="101" y="153"/>
                  </a:cubicBezTo>
                  <a:close/>
                  <a:moveTo>
                    <a:pt x="128" y="84"/>
                  </a:moveTo>
                  <a:cubicBezTo>
                    <a:pt x="128" y="96"/>
                    <a:pt x="123" y="106"/>
                    <a:pt x="116" y="114"/>
                  </a:cubicBezTo>
                  <a:cubicBezTo>
                    <a:pt x="101" y="131"/>
                    <a:pt x="110" y="141"/>
                    <a:pt x="102" y="141"/>
                  </a:cubicBezTo>
                  <a:cubicBezTo>
                    <a:pt x="66" y="141"/>
                    <a:pt x="66" y="141"/>
                    <a:pt x="66" y="141"/>
                  </a:cubicBezTo>
                  <a:cubicBezTo>
                    <a:pt x="58" y="141"/>
                    <a:pt x="66" y="131"/>
                    <a:pt x="52" y="114"/>
                  </a:cubicBezTo>
                  <a:cubicBezTo>
                    <a:pt x="45" y="106"/>
                    <a:pt x="40" y="96"/>
                    <a:pt x="40" y="84"/>
                  </a:cubicBezTo>
                  <a:cubicBezTo>
                    <a:pt x="40" y="61"/>
                    <a:pt x="60" y="41"/>
                    <a:pt x="84" y="41"/>
                  </a:cubicBezTo>
                  <a:cubicBezTo>
                    <a:pt x="108" y="41"/>
                    <a:pt x="128" y="61"/>
                    <a:pt x="128" y="84"/>
                  </a:cubicBezTo>
                  <a:close/>
                  <a:moveTo>
                    <a:pt x="100" y="96"/>
                  </a:moveTo>
                  <a:cubicBezTo>
                    <a:pt x="100" y="87"/>
                    <a:pt x="93" y="83"/>
                    <a:pt x="88" y="81"/>
                  </a:cubicBezTo>
                  <a:cubicBezTo>
                    <a:pt x="81" y="79"/>
                    <a:pt x="81" y="77"/>
                    <a:pt x="81" y="76"/>
                  </a:cubicBezTo>
                  <a:cubicBezTo>
                    <a:pt x="81" y="74"/>
                    <a:pt x="82" y="72"/>
                    <a:pt x="85" y="72"/>
                  </a:cubicBezTo>
                  <a:cubicBezTo>
                    <a:pt x="89" y="72"/>
                    <a:pt x="91" y="74"/>
                    <a:pt x="92" y="75"/>
                  </a:cubicBezTo>
                  <a:cubicBezTo>
                    <a:pt x="95" y="76"/>
                    <a:pt x="95" y="76"/>
                    <a:pt x="95" y="76"/>
                  </a:cubicBezTo>
                  <a:cubicBezTo>
                    <a:pt x="99" y="67"/>
                    <a:pt x="99" y="67"/>
                    <a:pt x="99" y="67"/>
                  </a:cubicBezTo>
                  <a:cubicBezTo>
                    <a:pt x="97" y="65"/>
                    <a:pt x="97" y="65"/>
                    <a:pt x="97" y="65"/>
                  </a:cubicBezTo>
                  <a:cubicBezTo>
                    <a:pt x="95" y="64"/>
                    <a:pt x="92" y="63"/>
                    <a:pt x="90" y="62"/>
                  </a:cubicBezTo>
                  <a:cubicBezTo>
                    <a:pt x="90" y="56"/>
                    <a:pt x="90" y="56"/>
                    <a:pt x="90" y="56"/>
                  </a:cubicBezTo>
                  <a:cubicBezTo>
                    <a:pt x="80" y="56"/>
                    <a:pt x="80" y="56"/>
                    <a:pt x="80" y="56"/>
                  </a:cubicBezTo>
                  <a:cubicBezTo>
                    <a:pt x="80" y="63"/>
                    <a:pt x="80" y="63"/>
                    <a:pt x="80" y="63"/>
                  </a:cubicBezTo>
                  <a:cubicBezTo>
                    <a:pt x="73" y="65"/>
                    <a:pt x="69" y="71"/>
                    <a:pt x="69" y="77"/>
                  </a:cubicBezTo>
                  <a:cubicBezTo>
                    <a:pt x="69" y="85"/>
                    <a:pt x="76" y="89"/>
                    <a:pt x="82" y="91"/>
                  </a:cubicBezTo>
                  <a:cubicBezTo>
                    <a:pt x="88" y="93"/>
                    <a:pt x="88" y="95"/>
                    <a:pt x="88" y="97"/>
                  </a:cubicBezTo>
                  <a:cubicBezTo>
                    <a:pt x="88" y="99"/>
                    <a:pt x="86" y="101"/>
                    <a:pt x="83" y="101"/>
                  </a:cubicBezTo>
                  <a:cubicBezTo>
                    <a:pt x="80" y="101"/>
                    <a:pt x="77" y="100"/>
                    <a:pt x="74" y="98"/>
                  </a:cubicBezTo>
                  <a:cubicBezTo>
                    <a:pt x="71" y="96"/>
                    <a:pt x="71" y="96"/>
                    <a:pt x="71" y="96"/>
                  </a:cubicBezTo>
                  <a:cubicBezTo>
                    <a:pt x="68" y="106"/>
                    <a:pt x="68" y="106"/>
                    <a:pt x="68" y="106"/>
                  </a:cubicBezTo>
                  <a:cubicBezTo>
                    <a:pt x="70" y="108"/>
                    <a:pt x="70" y="108"/>
                    <a:pt x="70" y="108"/>
                  </a:cubicBezTo>
                  <a:cubicBezTo>
                    <a:pt x="72" y="109"/>
                    <a:pt x="75" y="111"/>
                    <a:pt x="79" y="111"/>
                  </a:cubicBezTo>
                  <a:cubicBezTo>
                    <a:pt x="79" y="118"/>
                    <a:pt x="79" y="118"/>
                    <a:pt x="79" y="118"/>
                  </a:cubicBezTo>
                  <a:cubicBezTo>
                    <a:pt x="89" y="118"/>
                    <a:pt x="89" y="118"/>
                    <a:pt x="89" y="118"/>
                  </a:cubicBezTo>
                  <a:cubicBezTo>
                    <a:pt x="89" y="111"/>
                    <a:pt x="89" y="111"/>
                    <a:pt x="89" y="111"/>
                  </a:cubicBezTo>
                  <a:cubicBezTo>
                    <a:pt x="96" y="108"/>
                    <a:pt x="100" y="103"/>
                    <a:pt x="100" y="96"/>
                  </a:cubicBezTo>
                  <a:close/>
                  <a:moveTo>
                    <a:pt x="116" y="28"/>
                  </a:moveTo>
                  <a:cubicBezTo>
                    <a:pt x="116" y="28"/>
                    <a:pt x="117" y="29"/>
                    <a:pt x="118" y="29"/>
                  </a:cubicBezTo>
                  <a:cubicBezTo>
                    <a:pt x="119" y="29"/>
                    <a:pt x="120" y="28"/>
                    <a:pt x="121" y="27"/>
                  </a:cubicBezTo>
                  <a:cubicBezTo>
                    <a:pt x="127" y="15"/>
                    <a:pt x="127" y="15"/>
                    <a:pt x="127" y="15"/>
                  </a:cubicBezTo>
                  <a:cubicBezTo>
                    <a:pt x="128" y="13"/>
                    <a:pt x="127" y="12"/>
                    <a:pt x="126" y="11"/>
                  </a:cubicBezTo>
                  <a:cubicBezTo>
                    <a:pt x="124" y="10"/>
                    <a:pt x="121" y="10"/>
                    <a:pt x="121" y="12"/>
                  </a:cubicBezTo>
                  <a:cubicBezTo>
                    <a:pt x="114" y="23"/>
                    <a:pt x="114" y="23"/>
                    <a:pt x="114" y="23"/>
                  </a:cubicBezTo>
                  <a:cubicBezTo>
                    <a:pt x="113" y="24"/>
                    <a:pt x="114" y="27"/>
                    <a:pt x="116" y="28"/>
                  </a:cubicBezTo>
                  <a:close/>
                  <a:moveTo>
                    <a:pt x="24" y="113"/>
                  </a:moveTo>
                  <a:cubicBezTo>
                    <a:pt x="13" y="120"/>
                    <a:pt x="13" y="120"/>
                    <a:pt x="13" y="120"/>
                  </a:cubicBezTo>
                  <a:cubicBezTo>
                    <a:pt x="11" y="121"/>
                    <a:pt x="10" y="122"/>
                    <a:pt x="11" y="124"/>
                  </a:cubicBezTo>
                  <a:cubicBezTo>
                    <a:pt x="12" y="125"/>
                    <a:pt x="13" y="126"/>
                    <a:pt x="15" y="126"/>
                  </a:cubicBezTo>
                  <a:cubicBezTo>
                    <a:pt x="15" y="126"/>
                    <a:pt x="16" y="126"/>
                    <a:pt x="17" y="126"/>
                  </a:cubicBezTo>
                  <a:cubicBezTo>
                    <a:pt x="28" y="120"/>
                    <a:pt x="28" y="120"/>
                    <a:pt x="28" y="120"/>
                  </a:cubicBezTo>
                  <a:cubicBezTo>
                    <a:pt x="30" y="119"/>
                    <a:pt x="30" y="116"/>
                    <a:pt x="29" y="114"/>
                  </a:cubicBezTo>
                  <a:cubicBezTo>
                    <a:pt x="28" y="112"/>
                    <a:pt x="26" y="112"/>
                    <a:pt x="24" y="113"/>
                  </a:cubicBezTo>
                  <a:close/>
                  <a:moveTo>
                    <a:pt x="142" y="53"/>
                  </a:moveTo>
                  <a:cubicBezTo>
                    <a:pt x="142" y="53"/>
                    <a:pt x="143" y="52"/>
                    <a:pt x="143" y="52"/>
                  </a:cubicBezTo>
                  <a:cubicBezTo>
                    <a:pt x="155" y="46"/>
                    <a:pt x="155" y="46"/>
                    <a:pt x="155" y="46"/>
                  </a:cubicBezTo>
                  <a:cubicBezTo>
                    <a:pt x="157" y="45"/>
                    <a:pt x="157" y="42"/>
                    <a:pt x="156" y="41"/>
                  </a:cubicBezTo>
                  <a:cubicBezTo>
                    <a:pt x="155" y="40"/>
                    <a:pt x="153" y="39"/>
                    <a:pt x="152" y="40"/>
                  </a:cubicBezTo>
                  <a:cubicBezTo>
                    <a:pt x="140" y="46"/>
                    <a:pt x="140" y="46"/>
                    <a:pt x="140" y="46"/>
                  </a:cubicBezTo>
                  <a:cubicBezTo>
                    <a:pt x="139" y="47"/>
                    <a:pt x="138" y="50"/>
                    <a:pt x="139" y="52"/>
                  </a:cubicBezTo>
                  <a:cubicBezTo>
                    <a:pt x="140" y="52"/>
                    <a:pt x="141" y="53"/>
                    <a:pt x="142" y="53"/>
                  </a:cubicBezTo>
                  <a:close/>
                  <a:moveTo>
                    <a:pt x="20" y="82"/>
                  </a:moveTo>
                  <a:cubicBezTo>
                    <a:pt x="20" y="81"/>
                    <a:pt x="19" y="79"/>
                    <a:pt x="17" y="79"/>
                  </a:cubicBezTo>
                  <a:cubicBezTo>
                    <a:pt x="4" y="79"/>
                    <a:pt x="4" y="79"/>
                    <a:pt x="4" y="79"/>
                  </a:cubicBezTo>
                  <a:cubicBezTo>
                    <a:pt x="2" y="79"/>
                    <a:pt x="0" y="81"/>
                    <a:pt x="0" y="82"/>
                  </a:cubicBezTo>
                  <a:cubicBezTo>
                    <a:pt x="0" y="85"/>
                    <a:pt x="2" y="86"/>
                    <a:pt x="4" y="86"/>
                  </a:cubicBezTo>
                  <a:cubicBezTo>
                    <a:pt x="17" y="86"/>
                    <a:pt x="17" y="86"/>
                    <a:pt x="17" y="86"/>
                  </a:cubicBezTo>
                  <a:cubicBezTo>
                    <a:pt x="19" y="86"/>
                    <a:pt x="20" y="85"/>
                    <a:pt x="20" y="82"/>
                  </a:cubicBezTo>
                  <a:close/>
                  <a:moveTo>
                    <a:pt x="163" y="79"/>
                  </a:moveTo>
                  <a:cubicBezTo>
                    <a:pt x="151" y="79"/>
                    <a:pt x="151" y="79"/>
                    <a:pt x="151" y="79"/>
                  </a:cubicBezTo>
                  <a:cubicBezTo>
                    <a:pt x="149" y="79"/>
                    <a:pt x="147" y="81"/>
                    <a:pt x="147" y="82"/>
                  </a:cubicBezTo>
                  <a:cubicBezTo>
                    <a:pt x="147" y="85"/>
                    <a:pt x="149" y="86"/>
                    <a:pt x="151" y="86"/>
                  </a:cubicBezTo>
                  <a:cubicBezTo>
                    <a:pt x="163" y="86"/>
                    <a:pt x="163" y="86"/>
                    <a:pt x="163" y="86"/>
                  </a:cubicBezTo>
                  <a:cubicBezTo>
                    <a:pt x="166" y="86"/>
                    <a:pt x="167" y="85"/>
                    <a:pt x="167" y="82"/>
                  </a:cubicBezTo>
                  <a:cubicBezTo>
                    <a:pt x="167" y="81"/>
                    <a:pt x="166" y="79"/>
                    <a:pt x="163" y="79"/>
                  </a:cubicBezTo>
                  <a:close/>
                  <a:moveTo>
                    <a:pt x="28" y="46"/>
                  </a:moveTo>
                  <a:cubicBezTo>
                    <a:pt x="17" y="40"/>
                    <a:pt x="17" y="40"/>
                    <a:pt x="17" y="40"/>
                  </a:cubicBezTo>
                  <a:cubicBezTo>
                    <a:pt x="15" y="39"/>
                    <a:pt x="12" y="40"/>
                    <a:pt x="11" y="41"/>
                  </a:cubicBezTo>
                  <a:cubicBezTo>
                    <a:pt x="10" y="42"/>
                    <a:pt x="11" y="45"/>
                    <a:pt x="13" y="46"/>
                  </a:cubicBezTo>
                  <a:cubicBezTo>
                    <a:pt x="24" y="52"/>
                    <a:pt x="24" y="52"/>
                    <a:pt x="24" y="52"/>
                  </a:cubicBezTo>
                  <a:cubicBezTo>
                    <a:pt x="25" y="52"/>
                    <a:pt x="25" y="53"/>
                    <a:pt x="26" y="53"/>
                  </a:cubicBezTo>
                  <a:cubicBezTo>
                    <a:pt x="27" y="53"/>
                    <a:pt x="29" y="52"/>
                    <a:pt x="29" y="52"/>
                  </a:cubicBezTo>
                  <a:cubicBezTo>
                    <a:pt x="30" y="50"/>
                    <a:pt x="30" y="47"/>
                    <a:pt x="28" y="46"/>
                  </a:cubicBezTo>
                  <a:close/>
                  <a:moveTo>
                    <a:pt x="155" y="120"/>
                  </a:moveTo>
                  <a:cubicBezTo>
                    <a:pt x="143" y="113"/>
                    <a:pt x="143" y="113"/>
                    <a:pt x="143" y="113"/>
                  </a:cubicBezTo>
                  <a:cubicBezTo>
                    <a:pt x="142" y="112"/>
                    <a:pt x="140" y="112"/>
                    <a:pt x="139" y="114"/>
                  </a:cubicBezTo>
                  <a:cubicBezTo>
                    <a:pt x="138" y="116"/>
                    <a:pt x="139" y="119"/>
                    <a:pt x="140" y="120"/>
                  </a:cubicBezTo>
                  <a:cubicBezTo>
                    <a:pt x="152" y="126"/>
                    <a:pt x="152" y="126"/>
                    <a:pt x="152" y="126"/>
                  </a:cubicBezTo>
                  <a:cubicBezTo>
                    <a:pt x="152" y="126"/>
                    <a:pt x="152" y="126"/>
                    <a:pt x="153" y="126"/>
                  </a:cubicBezTo>
                  <a:cubicBezTo>
                    <a:pt x="154" y="126"/>
                    <a:pt x="155" y="125"/>
                    <a:pt x="156" y="124"/>
                  </a:cubicBezTo>
                  <a:cubicBezTo>
                    <a:pt x="157" y="122"/>
                    <a:pt x="157" y="121"/>
                    <a:pt x="155" y="120"/>
                  </a:cubicBezTo>
                  <a:close/>
                  <a:moveTo>
                    <a:pt x="47" y="27"/>
                  </a:moveTo>
                  <a:cubicBezTo>
                    <a:pt x="48" y="28"/>
                    <a:pt x="50" y="29"/>
                    <a:pt x="50" y="29"/>
                  </a:cubicBezTo>
                  <a:cubicBezTo>
                    <a:pt x="51" y="29"/>
                    <a:pt x="51" y="28"/>
                    <a:pt x="52" y="28"/>
                  </a:cubicBezTo>
                  <a:cubicBezTo>
                    <a:pt x="54" y="27"/>
                    <a:pt x="54" y="24"/>
                    <a:pt x="53" y="23"/>
                  </a:cubicBezTo>
                  <a:cubicBezTo>
                    <a:pt x="47" y="12"/>
                    <a:pt x="47" y="12"/>
                    <a:pt x="47" y="12"/>
                  </a:cubicBezTo>
                  <a:cubicBezTo>
                    <a:pt x="46" y="10"/>
                    <a:pt x="44" y="10"/>
                    <a:pt x="42" y="11"/>
                  </a:cubicBezTo>
                  <a:cubicBezTo>
                    <a:pt x="40" y="12"/>
                    <a:pt x="40" y="13"/>
                    <a:pt x="40" y="15"/>
                  </a:cubicBezTo>
                  <a:cubicBezTo>
                    <a:pt x="47" y="27"/>
                    <a:pt x="47" y="27"/>
                    <a:pt x="47" y="27"/>
                  </a:cubicBezTo>
                  <a:cubicBezTo>
                    <a:pt x="47" y="27"/>
                    <a:pt x="47" y="27"/>
                    <a:pt x="47" y="27"/>
                  </a:cubicBezTo>
                  <a:close/>
                  <a:moveTo>
                    <a:pt x="84" y="20"/>
                  </a:moveTo>
                  <a:cubicBezTo>
                    <a:pt x="86" y="20"/>
                    <a:pt x="88" y="18"/>
                    <a:pt x="88" y="16"/>
                  </a:cubicBezTo>
                  <a:cubicBezTo>
                    <a:pt x="88" y="3"/>
                    <a:pt x="88" y="3"/>
                    <a:pt x="88" y="3"/>
                  </a:cubicBezTo>
                  <a:cubicBezTo>
                    <a:pt x="88" y="1"/>
                    <a:pt x="86" y="0"/>
                    <a:pt x="84" y="0"/>
                  </a:cubicBezTo>
                  <a:cubicBezTo>
                    <a:pt x="81" y="0"/>
                    <a:pt x="81" y="1"/>
                    <a:pt x="81" y="3"/>
                  </a:cubicBezTo>
                  <a:cubicBezTo>
                    <a:pt x="81" y="16"/>
                    <a:pt x="81" y="16"/>
                    <a:pt x="81" y="16"/>
                  </a:cubicBezTo>
                  <a:cubicBezTo>
                    <a:pt x="81" y="18"/>
                    <a:pt x="81" y="20"/>
                    <a:pt x="84" y="20"/>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23" name="Rectangle 22"/>
          <p:cNvSpPr/>
          <p:nvPr/>
        </p:nvSpPr>
        <p:spPr>
          <a:xfrm>
            <a:off x="5713095" y="5121275"/>
            <a:ext cx="5741670" cy="1060450"/>
          </a:xfrm>
          <a:prstGeom prst="rect">
            <a:avLst/>
          </a:prstGeom>
        </p:spPr>
        <p:txBody>
          <a:bodyPr wrap="square">
            <a:spAutoFit/>
          </a:bodyPr>
          <a:lstStyle/>
          <a:p>
            <a:pPr defTabSz="508000" eaLnBrk="0">
              <a:lnSpc>
                <a:spcPct val="150000"/>
              </a:lnSpc>
            </a:pPr>
            <a:r>
              <a:rPr lang="zh-CN" altLang="en-US" sz="1400" dirty="0">
                <a:solidFill>
                  <a:schemeClr val="tx1">
                    <a:lumMod val="85000"/>
                    <a:lumOff val="15000"/>
                  </a:schemeClr>
                </a:solidFill>
              </a:rPr>
              <a:t>空心板上、下板面平整，便于做楼面和顶棚，比实心平板经济省料，且隔声性能也优于实心板和槽形板。空心板上不能随便开洞，故不适用于管道穿越较多的房间。如图2-4-19所示。</a:t>
            </a:r>
          </a:p>
        </p:txBody>
      </p:sp>
      <p:sp>
        <p:nvSpPr>
          <p:cNvPr id="3" name="文本框 2"/>
          <p:cNvSpPr txBox="1"/>
          <p:nvPr/>
        </p:nvSpPr>
        <p:spPr>
          <a:xfrm>
            <a:off x="1111885" y="389255"/>
            <a:ext cx="854138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预制钢筋混凝土楼板的类型</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bldLvl="0" animBg="1"/>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1"/>
          <p:cNvSpPr/>
          <p:nvPr>
            <p:custDataLst>
              <p:tags r:id="rId2"/>
            </p:custDataLst>
          </p:nvPr>
        </p:nvSpPr>
        <p:spPr>
          <a:xfrm>
            <a:off x="449580" y="617220"/>
            <a:ext cx="11412220" cy="5821680"/>
          </a:xfrm>
          <a:prstGeom prst="rect">
            <a:avLst/>
          </a:prstGeom>
          <a:noFill/>
          <a:ln w="1270">
            <a:solidFill>
              <a:srgbClr val="266CBA"/>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pitchFamily="34" charset="-122"/>
              <a:ea typeface="微软雅黑" panose="020B0503020204020204" pitchFamily="34" charset="-122"/>
            </a:endParaRPr>
          </a:p>
        </p:txBody>
      </p:sp>
      <p:sp>
        <p:nvSpPr>
          <p:cNvPr id="5" name="矩形 4"/>
          <p:cNvSpPr/>
          <p:nvPr>
            <p:custDataLst>
              <p:tags r:id="rId3"/>
            </p:custDataLst>
          </p:nvPr>
        </p:nvSpPr>
        <p:spPr>
          <a:xfrm>
            <a:off x="351155" y="518160"/>
            <a:ext cx="11412220" cy="5821680"/>
          </a:xfrm>
          <a:prstGeom prst="rect">
            <a:avLst/>
          </a:prstGeom>
          <a:noFill/>
          <a:ln w="1270">
            <a:solidFill>
              <a:srgbClr val="266CB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252095" y="419100"/>
            <a:ext cx="11412220" cy="5821680"/>
          </a:xfrm>
          <a:prstGeom prst="rect">
            <a:avLst/>
          </a:prstGeom>
          <a:noFill/>
          <a:ln w="1270">
            <a:solidFill>
              <a:srgbClr val="266CB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pitchFamily="34" charset="-122"/>
              <a:ea typeface="微软雅黑" panose="020B0503020204020204" pitchFamily="34" charset="-122"/>
            </a:endParaRPr>
          </a:p>
        </p:txBody>
      </p:sp>
      <p:grpSp>
        <p:nvGrpSpPr>
          <p:cNvPr id="30" name="组合 29"/>
          <p:cNvGrpSpPr>
            <a:grpSpLocks noChangeAspect="1"/>
          </p:cNvGrpSpPr>
          <p:nvPr>
            <p:custDataLst>
              <p:tags r:id="rId5"/>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2"/>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2" name="任意多边形: 形状 18"/>
            <p:cNvSpPr>
              <a:spLocks noChangeAspect="1"/>
            </p:cNvSpPr>
            <p:nvPr>
              <p:custDataLst>
                <p:tags r:id="rId13"/>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33" name="组合 32"/>
          <p:cNvGrpSpPr>
            <a:grpSpLocks noChangeAspect="1"/>
          </p:cNvGrpSpPr>
          <p:nvPr>
            <p:custDataLst>
              <p:tags r:id="rId6"/>
            </p:custDataLst>
          </p:nvPr>
        </p:nvGrpSpPr>
        <p:grpSpPr>
          <a:xfrm>
            <a:off x="10511790" y="5229860"/>
            <a:ext cx="923290" cy="805180"/>
            <a:chOff x="3213087" y="1347855"/>
            <a:chExt cx="723913" cy="631688"/>
          </a:xfrm>
          <a:solidFill>
            <a:schemeClr val="accent1">
              <a:alpha val="20000"/>
            </a:schemeClr>
          </a:solidFill>
        </p:grpSpPr>
        <p:sp>
          <p:nvSpPr>
            <p:cNvPr id="34" name="任意多边形: 形状 21"/>
            <p:cNvSpPr>
              <a:spLocks noChangeAspect="1"/>
            </p:cNvSpPr>
            <p:nvPr>
              <p:custDataLst>
                <p:tags r:id="rId10"/>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5" name="任意多边形: 形状 22"/>
            <p:cNvSpPr>
              <a:spLocks noChangeAspect="1"/>
            </p:cNvSpPr>
            <p:nvPr>
              <p:custDataLst>
                <p:tags r:id="rId11"/>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cxnSp>
        <p:nvCxnSpPr>
          <p:cNvPr id="36" name="直接连接符 35"/>
          <p:cNvCxnSpPr/>
          <p:nvPr>
            <p:custDataLst>
              <p:tags r:id="rId7"/>
            </p:custDataLst>
          </p:nvPr>
        </p:nvCxnSpPr>
        <p:spPr>
          <a:xfrm>
            <a:off x="2247932" y="2522493"/>
            <a:ext cx="7543800" cy="0"/>
          </a:xfrm>
          <a:prstGeom prst="line">
            <a:avLst/>
          </a:prstGeom>
          <a:ln w="1270">
            <a:solidFill>
              <a:srgbClr val="BFBFBF"/>
            </a:solidFill>
            <a:prstDash val="dash"/>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8"/>
            </p:custDataLst>
          </p:nvPr>
        </p:nvSpPr>
        <p:spPr>
          <a:xfrm>
            <a:off x="1981200" y="1371600"/>
            <a:ext cx="8077264" cy="930217"/>
          </a:xfrm>
          <a:prstGeom prst="rect">
            <a:avLst/>
          </a:prstGeom>
          <a:noFill/>
        </p:spPr>
        <p:txBody>
          <a:bodyPr wrap="square" rtlCol="0" anchor="ctr">
            <a:noAutofit/>
          </a:bodyPr>
          <a:lstStyle/>
          <a:p>
            <a:pPr marL="0" indent="0" algn="l">
              <a:lnSpc>
                <a:spcPct val="100000"/>
              </a:lnSpc>
              <a:spcBef>
                <a:spcPts val="0"/>
              </a:spcBef>
              <a:spcAft>
                <a:spcPts val="0"/>
              </a:spcAft>
              <a:buSzPct val="100000"/>
              <a:buNone/>
            </a:pPr>
            <a:r>
              <a:rPr lang="zh-CN" altLang="en-US" sz="2800" b="1" spc="300" dirty="0">
                <a:solidFill>
                  <a:schemeClr val="accent1"/>
                </a:solidFill>
                <a:latin typeface="微软雅黑" panose="020B0503020204020204" pitchFamily="34" charset="-122"/>
                <a:ea typeface="微软雅黑" panose="020B0503020204020204" pitchFamily="34" charset="-122"/>
              </a:rPr>
              <a:t>槽形板的放置方式有两种：正置式和倒置式，如图2-4-18 所示。</a:t>
            </a:r>
          </a:p>
        </p:txBody>
      </p:sp>
      <p:pic>
        <p:nvPicPr>
          <p:cNvPr id="7" name="图片 6"/>
          <p:cNvPicPr>
            <a:picLocks noChangeAspect="1"/>
          </p:cNvPicPr>
          <p:nvPr>
            <p:custDataLst>
              <p:tags r:id="rId9"/>
            </p:custDataLst>
          </p:nvPr>
        </p:nvPicPr>
        <p:blipFill rotWithShape="1">
          <a:blip r:embed="rId15"/>
          <a:srcRect t="1657" b="131"/>
          <a:stretch>
            <a:fillRect/>
          </a:stretch>
        </p:blipFill>
        <p:spPr>
          <a:xfrm>
            <a:off x="2172335" y="2625090"/>
            <a:ext cx="7694930" cy="3188970"/>
          </a:xfrm>
          <a:custGeom>
            <a:avLst/>
            <a:gdLst/>
            <a:ahLst/>
            <a:cxnLst>
              <a:cxn ang="3">
                <a:pos x="hc" y="t"/>
              </a:cxn>
              <a:cxn ang="cd2">
                <a:pos x="l" y="vc"/>
              </a:cxn>
              <a:cxn ang="cd4">
                <a:pos x="hc" y="b"/>
              </a:cxn>
              <a:cxn ang="0">
                <a:pos x="r" y="vc"/>
              </a:cxn>
            </a:cxnLst>
            <a:rect l="l" t="t" r="r" b="b"/>
            <a:pathLst>
              <a:path w="12720" h="2880">
                <a:moveTo>
                  <a:pt x="0" y="0"/>
                </a:moveTo>
                <a:lnTo>
                  <a:pt x="12720" y="0"/>
                </a:lnTo>
                <a:lnTo>
                  <a:pt x="12720" y="2880"/>
                </a:lnTo>
                <a:lnTo>
                  <a:pt x="0" y="288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1"/>
          <p:cNvSpPr/>
          <p:nvPr>
            <p:custDataLst>
              <p:tags r:id="rId2"/>
            </p:custDataLst>
          </p:nvPr>
        </p:nvSpPr>
        <p:spPr>
          <a:xfrm>
            <a:off x="449580" y="617220"/>
            <a:ext cx="11412220" cy="5821680"/>
          </a:xfrm>
          <a:prstGeom prst="rect">
            <a:avLst/>
          </a:prstGeom>
          <a:noFill/>
          <a:ln w="1270">
            <a:solidFill>
              <a:srgbClr val="266CBA"/>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pitchFamily="34" charset="-122"/>
              <a:ea typeface="微软雅黑" panose="020B0503020204020204" pitchFamily="34" charset="-122"/>
            </a:endParaRPr>
          </a:p>
        </p:txBody>
      </p:sp>
      <p:sp>
        <p:nvSpPr>
          <p:cNvPr id="5" name="矩形 4"/>
          <p:cNvSpPr/>
          <p:nvPr>
            <p:custDataLst>
              <p:tags r:id="rId3"/>
            </p:custDataLst>
          </p:nvPr>
        </p:nvSpPr>
        <p:spPr>
          <a:xfrm>
            <a:off x="351155" y="518160"/>
            <a:ext cx="11412220" cy="5821680"/>
          </a:xfrm>
          <a:prstGeom prst="rect">
            <a:avLst/>
          </a:prstGeom>
          <a:noFill/>
          <a:ln w="1270">
            <a:solidFill>
              <a:srgbClr val="266CB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252095" y="419100"/>
            <a:ext cx="11412220" cy="5821680"/>
          </a:xfrm>
          <a:prstGeom prst="rect">
            <a:avLst/>
          </a:prstGeom>
          <a:noFill/>
          <a:ln w="1270">
            <a:solidFill>
              <a:srgbClr val="266CB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pitchFamily="34" charset="-122"/>
              <a:ea typeface="微软雅黑" panose="020B0503020204020204" pitchFamily="34" charset="-122"/>
            </a:endParaRPr>
          </a:p>
        </p:txBody>
      </p:sp>
      <p:grpSp>
        <p:nvGrpSpPr>
          <p:cNvPr id="30" name="组合 29"/>
          <p:cNvGrpSpPr>
            <a:grpSpLocks noChangeAspect="1"/>
          </p:cNvGrpSpPr>
          <p:nvPr>
            <p:custDataLst>
              <p:tags r:id="rId5"/>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2"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33" name="组合 32"/>
          <p:cNvGrpSpPr>
            <a:grpSpLocks noChangeAspect="1"/>
          </p:cNvGrpSpPr>
          <p:nvPr>
            <p:custDataLst>
              <p:tags r:id="rId6"/>
            </p:custDataLst>
          </p:nvPr>
        </p:nvGrpSpPr>
        <p:grpSpPr>
          <a:xfrm>
            <a:off x="10511790" y="5229860"/>
            <a:ext cx="923290" cy="805180"/>
            <a:chOff x="3213087" y="1347855"/>
            <a:chExt cx="723913" cy="631688"/>
          </a:xfrm>
          <a:solidFill>
            <a:schemeClr val="accent1">
              <a:alpha val="20000"/>
            </a:schemeClr>
          </a:solidFill>
        </p:grpSpPr>
        <p:sp>
          <p:nvSpPr>
            <p:cNvPr id="34" name="任意多边形: 形状 21"/>
            <p:cNvSpPr>
              <a:spLocks noChangeAspect="1"/>
            </p:cNvSpPr>
            <p:nvPr>
              <p:custDataLst>
                <p:tags r:id="rId9"/>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5" name="任意多边形: 形状 22"/>
            <p:cNvSpPr>
              <a:spLocks noChangeAspect="1"/>
            </p:cNvSpPr>
            <p:nvPr>
              <p:custDataLst>
                <p:tags r:id="rId10"/>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cxnSp>
        <p:nvCxnSpPr>
          <p:cNvPr id="36" name="直接连接符 35"/>
          <p:cNvCxnSpPr/>
          <p:nvPr>
            <p:custDataLst>
              <p:tags r:id="rId7"/>
            </p:custDataLst>
          </p:nvPr>
        </p:nvCxnSpPr>
        <p:spPr>
          <a:xfrm>
            <a:off x="2247932" y="2522493"/>
            <a:ext cx="7543800" cy="0"/>
          </a:xfrm>
          <a:prstGeom prst="line">
            <a:avLst/>
          </a:prstGeom>
          <a:ln w="1270">
            <a:solidFill>
              <a:srgbClr val="BFBFBF"/>
            </a:solidFill>
            <a:prstDash val="dash"/>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8"/>
            </p:custDataLst>
          </p:nvPr>
        </p:nvSpPr>
        <p:spPr>
          <a:xfrm>
            <a:off x="1981200" y="1371600"/>
            <a:ext cx="8077264" cy="930217"/>
          </a:xfrm>
          <a:prstGeom prst="rect">
            <a:avLst/>
          </a:prstGeom>
          <a:noFill/>
        </p:spPr>
        <p:txBody>
          <a:bodyPr wrap="square" rtlCol="0" anchor="ctr">
            <a:noAutofit/>
          </a:bodyPr>
          <a:lstStyle/>
          <a:p>
            <a:pPr marL="0" indent="0" algn="l">
              <a:lnSpc>
                <a:spcPct val="100000"/>
              </a:lnSpc>
              <a:spcBef>
                <a:spcPts val="0"/>
              </a:spcBef>
              <a:spcAft>
                <a:spcPts val="0"/>
              </a:spcAft>
              <a:buSzPct val="100000"/>
              <a:buNone/>
            </a:pPr>
            <a:r>
              <a:rPr lang="zh-CN" altLang="en-US" sz="2800" b="1" spc="300" dirty="0">
                <a:solidFill>
                  <a:schemeClr val="accent1"/>
                </a:solidFill>
                <a:latin typeface="微软雅黑" panose="020B0503020204020204" pitchFamily="34" charset="-122"/>
                <a:ea typeface="微软雅黑" panose="020B0503020204020204" pitchFamily="34" charset="-122"/>
              </a:rPr>
              <a:t>预制空心板</a:t>
            </a:r>
          </a:p>
        </p:txBody>
      </p:sp>
      <p:pic>
        <p:nvPicPr>
          <p:cNvPr id="2" name="图片 1"/>
          <p:cNvPicPr>
            <a:picLocks noChangeAspect="1"/>
          </p:cNvPicPr>
          <p:nvPr/>
        </p:nvPicPr>
        <p:blipFill>
          <a:blip r:embed="rId14"/>
          <a:stretch>
            <a:fillRect/>
          </a:stretch>
        </p:blipFill>
        <p:spPr>
          <a:xfrm>
            <a:off x="2633345" y="2736215"/>
            <a:ext cx="6772275" cy="215265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2"/>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rgbClr val="266C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3"/>
            </p:custDataLst>
          </p:nvPr>
        </p:nvGrpSpPr>
        <p:grpSpPr>
          <a:xfrm>
            <a:off x="283438" y="2720560"/>
            <a:ext cx="56916" cy="2614346"/>
            <a:chOff x="757242" y="1489086"/>
            <a:chExt cx="56916" cy="2614346"/>
          </a:xfrm>
        </p:grpSpPr>
        <p:cxnSp>
          <p:nvCxnSpPr>
            <p:cNvPr id="8" name="直接连接符 7"/>
            <p:cNvCxnSpPr/>
            <p:nvPr>
              <p:custDataLst>
                <p:tags r:id="rId7"/>
              </p:custDataLst>
            </p:nvPr>
          </p:nvCxnSpPr>
          <p:spPr>
            <a:xfrm>
              <a:off x="785700" y="1489086"/>
              <a:ext cx="0" cy="1798094"/>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757242" y="3628525"/>
              <a:ext cx="56916" cy="474907"/>
              <a:chOff x="1381783" y="1849459"/>
              <a:chExt cx="56916" cy="474907"/>
            </a:xfrm>
          </p:grpSpPr>
          <p:grpSp>
            <p:nvGrpSpPr>
              <p:cNvPr id="13" name="组合 12"/>
              <p:cNvGrpSpPr/>
              <p:nvPr/>
            </p:nvGrpSpPr>
            <p:grpSpPr>
              <a:xfrm flipV="1">
                <a:off x="1381783" y="2267450"/>
                <a:ext cx="56916" cy="56916"/>
                <a:chOff x="1988060" y="1995066"/>
                <a:chExt cx="108922" cy="108922"/>
              </a:xfrm>
            </p:grpSpPr>
            <p:cxnSp>
              <p:nvCxnSpPr>
                <p:cNvPr id="15" name="直接连接符 14"/>
                <p:cNvCxnSpPr/>
                <p:nvPr>
                  <p:custDataLst>
                    <p:tags r:id="rId12"/>
                  </p:custDataLst>
                </p:nvPr>
              </p:nvCxnSpPr>
              <p:spPr>
                <a:xfrm>
                  <a:off x="2042521" y="1995066"/>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3"/>
                  </p:custDataLst>
                </p:nvPr>
              </p:nvCxnSpPr>
              <p:spPr>
                <a:xfrm rot="16200000">
                  <a:off x="2042521" y="1995067"/>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flipV="1">
                <a:off x="1381783" y="2060415"/>
                <a:ext cx="56916" cy="56916"/>
                <a:chOff x="1988060" y="1995066"/>
                <a:chExt cx="108922" cy="108922"/>
              </a:xfrm>
            </p:grpSpPr>
            <p:cxnSp>
              <p:nvCxnSpPr>
                <p:cNvPr id="18" name="直接连接符 17"/>
                <p:cNvCxnSpPr/>
                <p:nvPr>
                  <p:custDataLst>
                    <p:tags r:id="rId10"/>
                  </p:custDataLst>
                </p:nvPr>
              </p:nvCxnSpPr>
              <p:spPr>
                <a:xfrm>
                  <a:off x="2042521" y="1995066"/>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1"/>
                  </p:custDataLst>
                </p:nvPr>
              </p:nvCxnSpPr>
              <p:spPr>
                <a:xfrm rot="16200000">
                  <a:off x="2042521" y="1995067"/>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flipV="1">
                <a:off x="1381783" y="1849459"/>
                <a:ext cx="56916" cy="56916"/>
                <a:chOff x="1988060" y="1995066"/>
                <a:chExt cx="108922" cy="108922"/>
              </a:xfrm>
            </p:grpSpPr>
            <p:cxnSp>
              <p:nvCxnSpPr>
                <p:cNvPr id="21" name="直接连接符 20"/>
                <p:cNvCxnSpPr/>
                <p:nvPr>
                  <p:custDataLst>
                    <p:tags r:id="rId8"/>
                  </p:custDataLst>
                </p:nvPr>
              </p:nvCxnSpPr>
              <p:spPr>
                <a:xfrm>
                  <a:off x="2042521" y="1995066"/>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9"/>
                  </p:custDataLst>
                </p:nvPr>
              </p:nvCxnSpPr>
              <p:spPr>
                <a:xfrm rot="16200000">
                  <a:off x="2042521" y="1995067"/>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4"/>
            </p:custDataLst>
          </p:nvPr>
        </p:nvSpPr>
        <p:spPr>
          <a:xfrm>
            <a:off x="609552" y="1664236"/>
            <a:ext cx="10972888" cy="4431813"/>
          </a:xfrm>
          <a:prstGeom prst="roundRect">
            <a:avLst>
              <a:gd name="adj" fmla="val 4386"/>
            </a:avLst>
          </a:prstGeom>
          <a:solidFill>
            <a:srgbClr val="FFFFFF"/>
          </a:solidFill>
          <a:ln w="12700">
            <a:solidFill>
              <a:srgbClr val="266CBA">
                <a:alpha val="50000"/>
              </a:srgb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4" name="文本框 23"/>
          <p:cNvSpPr txBox="1"/>
          <p:nvPr>
            <p:custDataLst>
              <p:tags r:id="rId5"/>
            </p:custDataLst>
          </p:nvPr>
        </p:nvSpPr>
        <p:spPr>
          <a:xfrm>
            <a:off x="609600" y="658400"/>
            <a:ext cx="8686864" cy="702944"/>
          </a:xfrm>
          <a:prstGeom prst="rect">
            <a:avLst/>
          </a:prstGeom>
          <a:noFill/>
        </p:spPr>
        <p:txBody>
          <a:bodyPr wrap="square" lIns="63500" tIns="25400" rIns="63500" bIns="25400" rtlCol="0" anchor="ctr" anchorCtr="0">
            <a:noAutofit/>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装配式楼板的布置和连接构造</a:t>
            </a:r>
          </a:p>
        </p:txBody>
      </p:sp>
      <p:sp>
        <p:nvSpPr>
          <p:cNvPr id="25" name="Title 6"/>
          <p:cNvSpPr txBox="1"/>
          <p:nvPr>
            <p:custDataLst>
              <p:tags r:id="rId6"/>
            </p:custDataLst>
          </p:nvPr>
        </p:nvSpPr>
        <p:spPr>
          <a:xfrm>
            <a:off x="1049655" y="2121535"/>
            <a:ext cx="10092690" cy="351726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2000" spc="1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a:t>
            </a:r>
            <a:r>
              <a:rPr altLang="zh-CN" sz="2000" spc="1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spc="1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板在墙上必须有足够的搁置长度，《砌体结构设计规范》规定：预制钢筋混凝土板的支承长度，在墙上不宜小于100mm；在钢筋混凝土圈梁上不宜小于80mm；当利用板端伸出钢筋拉结和混凝土灌缝时，其支承长度可为40mm，但板端缝宽不小于80mm，灌缝混凝土不宜低于C20。在地震设防区，当圈梁与板未设在同一标高时，板在外墙上的搁置长度应不小于120mm，在内墙上的搁置长度不应小于100mm。另外在布板时，应先在墙上垫10～20mm 厚M5的水泥砂浆层（座浆），以使板与墙体很好连接，板上的荷载可均匀传递给墙体。为了增加建筑物的整体刚度，可用钢筋将板与墙之间进行拉结，这种钢筋叫锚固筋，也叫拉结钢筋。板与墙的拉结构造如图2-4-20所示。</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2700" y="1272540"/>
            <a:ext cx="7200000" cy="4715703"/>
          </a:xfrm>
          <a:prstGeom prst="rect">
            <a:avLst/>
          </a:prstGeom>
        </p:spPr>
      </p:pic>
      <p:pic>
        <p:nvPicPr>
          <p:cNvPr id="3" name="图片 2"/>
          <p:cNvPicPr>
            <a:picLocks noChangeAspect="1"/>
          </p:cNvPicPr>
          <p:nvPr/>
        </p:nvPicPr>
        <p:blipFill>
          <a:blip r:embed="rId4"/>
          <a:stretch>
            <a:fillRect/>
          </a:stretch>
        </p:blipFill>
        <p:spPr>
          <a:xfrm>
            <a:off x="6781800" y="2677160"/>
            <a:ext cx="5400000" cy="3657583"/>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2"/>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rgbClr val="266C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3"/>
            </p:custDataLst>
          </p:nvPr>
        </p:nvGrpSpPr>
        <p:grpSpPr>
          <a:xfrm>
            <a:off x="283438" y="2720560"/>
            <a:ext cx="56916" cy="2614346"/>
            <a:chOff x="757242" y="1489086"/>
            <a:chExt cx="56916" cy="2614346"/>
          </a:xfrm>
        </p:grpSpPr>
        <p:cxnSp>
          <p:nvCxnSpPr>
            <p:cNvPr id="8" name="直接连接符 7"/>
            <p:cNvCxnSpPr/>
            <p:nvPr>
              <p:custDataLst>
                <p:tags r:id="rId7"/>
              </p:custDataLst>
            </p:nvPr>
          </p:nvCxnSpPr>
          <p:spPr>
            <a:xfrm>
              <a:off x="785700" y="1489086"/>
              <a:ext cx="0" cy="1798094"/>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757242" y="3628525"/>
              <a:ext cx="56916" cy="474907"/>
              <a:chOff x="1381783" y="1849459"/>
              <a:chExt cx="56916" cy="474907"/>
            </a:xfrm>
          </p:grpSpPr>
          <p:grpSp>
            <p:nvGrpSpPr>
              <p:cNvPr id="13" name="组合 12"/>
              <p:cNvGrpSpPr/>
              <p:nvPr/>
            </p:nvGrpSpPr>
            <p:grpSpPr>
              <a:xfrm flipV="1">
                <a:off x="1381783" y="2267450"/>
                <a:ext cx="56916" cy="56916"/>
                <a:chOff x="1988060" y="1995066"/>
                <a:chExt cx="108922" cy="108922"/>
              </a:xfrm>
            </p:grpSpPr>
            <p:cxnSp>
              <p:nvCxnSpPr>
                <p:cNvPr id="15" name="直接连接符 14"/>
                <p:cNvCxnSpPr/>
                <p:nvPr>
                  <p:custDataLst>
                    <p:tags r:id="rId12"/>
                  </p:custDataLst>
                </p:nvPr>
              </p:nvCxnSpPr>
              <p:spPr>
                <a:xfrm>
                  <a:off x="2042521" y="1995066"/>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3"/>
                  </p:custDataLst>
                </p:nvPr>
              </p:nvCxnSpPr>
              <p:spPr>
                <a:xfrm rot="16200000">
                  <a:off x="2042521" y="1995067"/>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flipV="1">
                <a:off x="1381783" y="2060415"/>
                <a:ext cx="56916" cy="56916"/>
                <a:chOff x="1988060" y="1995066"/>
                <a:chExt cx="108922" cy="108922"/>
              </a:xfrm>
            </p:grpSpPr>
            <p:cxnSp>
              <p:nvCxnSpPr>
                <p:cNvPr id="18" name="直接连接符 17"/>
                <p:cNvCxnSpPr/>
                <p:nvPr>
                  <p:custDataLst>
                    <p:tags r:id="rId10"/>
                  </p:custDataLst>
                </p:nvPr>
              </p:nvCxnSpPr>
              <p:spPr>
                <a:xfrm>
                  <a:off x="2042521" y="1995066"/>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1"/>
                  </p:custDataLst>
                </p:nvPr>
              </p:nvCxnSpPr>
              <p:spPr>
                <a:xfrm rot="16200000">
                  <a:off x="2042521" y="1995067"/>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flipV="1">
                <a:off x="1381783" y="1849459"/>
                <a:ext cx="56916" cy="56916"/>
                <a:chOff x="1988060" y="1995066"/>
                <a:chExt cx="108922" cy="108922"/>
              </a:xfrm>
            </p:grpSpPr>
            <p:cxnSp>
              <p:nvCxnSpPr>
                <p:cNvPr id="21" name="直接连接符 20"/>
                <p:cNvCxnSpPr/>
                <p:nvPr>
                  <p:custDataLst>
                    <p:tags r:id="rId8"/>
                  </p:custDataLst>
                </p:nvPr>
              </p:nvCxnSpPr>
              <p:spPr>
                <a:xfrm>
                  <a:off x="2042521" y="1995066"/>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9"/>
                  </p:custDataLst>
                </p:nvPr>
              </p:nvCxnSpPr>
              <p:spPr>
                <a:xfrm rot="16200000">
                  <a:off x="2042521" y="1995067"/>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4"/>
            </p:custDataLst>
          </p:nvPr>
        </p:nvSpPr>
        <p:spPr>
          <a:xfrm>
            <a:off x="609552" y="1664236"/>
            <a:ext cx="10972888" cy="4431813"/>
          </a:xfrm>
          <a:prstGeom prst="roundRect">
            <a:avLst>
              <a:gd name="adj" fmla="val 4386"/>
            </a:avLst>
          </a:prstGeom>
          <a:solidFill>
            <a:srgbClr val="FFFFFF"/>
          </a:solidFill>
          <a:ln w="12700">
            <a:solidFill>
              <a:srgbClr val="266CBA">
                <a:alpha val="50000"/>
              </a:srgb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4" name="文本框 23"/>
          <p:cNvSpPr txBox="1"/>
          <p:nvPr>
            <p:custDataLst>
              <p:tags r:id="rId5"/>
            </p:custDataLst>
          </p:nvPr>
        </p:nvSpPr>
        <p:spPr>
          <a:xfrm>
            <a:off x="609600" y="658400"/>
            <a:ext cx="8686864" cy="702944"/>
          </a:xfrm>
          <a:prstGeom prst="rect">
            <a:avLst/>
          </a:prstGeom>
          <a:noFill/>
        </p:spPr>
        <p:txBody>
          <a:bodyPr wrap="square" lIns="63500" tIns="25400" rIns="63500" bIns="25400" rtlCol="0" anchor="ctr" anchorCtr="0">
            <a:noAutofit/>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装配式楼板的布置和连接构造</a:t>
            </a:r>
          </a:p>
        </p:txBody>
      </p:sp>
      <p:sp>
        <p:nvSpPr>
          <p:cNvPr id="25" name="Title 6"/>
          <p:cNvSpPr txBox="1"/>
          <p:nvPr>
            <p:custDataLst>
              <p:tags r:id="rId6"/>
            </p:custDataLst>
          </p:nvPr>
        </p:nvSpPr>
        <p:spPr>
          <a:xfrm>
            <a:off x="1072515" y="2073275"/>
            <a:ext cx="10046970" cy="361315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2000" spc="1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2）当建筑物的进深和开间比较大时，楼板可搁置在梁上，而梁支承在墙或柱子上，形成梁板式结构。板在梁上的支承长度一般不小于80mm。板搁置时，先在梁上设水泥砂浆（座浆）。梁板式结构多用于教学楼等开间、进深尺寸都较大的建筑中。为了加强梁板的联结，常用钢筋锚固。板与梁的拉结构造如图2-4-21所示。图中的板梁锚固方式适用于地震设防烈度为6～9度的地区。</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2"/>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rgbClr val="266C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3"/>
            </p:custDataLst>
          </p:nvPr>
        </p:nvGrpSpPr>
        <p:grpSpPr>
          <a:xfrm>
            <a:off x="283438" y="2720560"/>
            <a:ext cx="56916" cy="2614346"/>
            <a:chOff x="757242" y="1489086"/>
            <a:chExt cx="56916" cy="2614346"/>
          </a:xfrm>
        </p:grpSpPr>
        <p:cxnSp>
          <p:nvCxnSpPr>
            <p:cNvPr id="8" name="直接连接符 7"/>
            <p:cNvCxnSpPr/>
            <p:nvPr>
              <p:custDataLst>
                <p:tags r:id="rId6"/>
              </p:custDataLst>
            </p:nvPr>
          </p:nvCxnSpPr>
          <p:spPr>
            <a:xfrm>
              <a:off x="785700" y="1489086"/>
              <a:ext cx="0" cy="1798094"/>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757242" y="3628525"/>
              <a:ext cx="56916" cy="474907"/>
              <a:chOff x="1381783" y="1849459"/>
              <a:chExt cx="56916" cy="474907"/>
            </a:xfrm>
          </p:grpSpPr>
          <p:grpSp>
            <p:nvGrpSpPr>
              <p:cNvPr id="13" name="组合 12"/>
              <p:cNvGrpSpPr/>
              <p:nvPr/>
            </p:nvGrpSpPr>
            <p:grpSpPr>
              <a:xfrm flipV="1">
                <a:off x="1381783" y="2267450"/>
                <a:ext cx="56916" cy="56916"/>
                <a:chOff x="1988060" y="1995066"/>
                <a:chExt cx="108922" cy="108922"/>
              </a:xfrm>
            </p:grpSpPr>
            <p:cxnSp>
              <p:nvCxnSpPr>
                <p:cNvPr id="15" name="直接连接符 14"/>
                <p:cNvCxnSpPr/>
                <p:nvPr>
                  <p:custDataLst>
                    <p:tags r:id="rId11"/>
                  </p:custDataLst>
                </p:nvPr>
              </p:nvCxnSpPr>
              <p:spPr>
                <a:xfrm>
                  <a:off x="2042521" y="1995066"/>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2"/>
                  </p:custDataLst>
                </p:nvPr>
              </p:nvCxnSpPr>
              <p:spPr>
                <a:xfrm rot="16200000">
                  <a:off x="2042521" y="1995067"/>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flipV="1">
                <a:off x="1381783" y="2060415"/>
                <a:ext cx="56916" cy="56916"/>
                <a:chOff x="1988060" y="1995066"/>
                <a:chExt cx="108922" cy="108922"/>
              </a:xfrm>
            </p:grpSpPr>
            <p:cxnSp>
              <p:nvCxnSpPr>
                <p:cNvPr id="18" name="直接连接符 17"/>
                <p:cNvCxnSpPr/>
                <p:nvPr>
                  <p:custDataLst>
                    <p:tags r:id="rId9"/>
                  </p:custDataLst>
                </p:nvPr>
              </p:nvCxnSpPr>
              <p:spPr>
                <a:xfrm>
                  <a:off x="2042521" y="1995066"/>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0"/>
                  </p:custDataLst>
                </p:nvPr>
              </p:nvCxnSpPr>
              <p:spPr>
                <a:xfrm rot="16200000">
                  <a:off x="2042521" y="1995067"/>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flipV="1">
                <a:off x="1381783" y="1849459"/>
                <a:ext cx="56916" cy="56916"/>
                <a:chOff x="1988060" y="1995066"/>
                <a:chExt cx="108922" cy="108922"/>
              </a:xfrm>
            </p:grpSpPr>
            <p:cxnSp>
              <p:nvCxnSpPr>
                <p:cNvPr id="21" name="直接连接符 20"/>
                <p:cNvCxnSpPr/>
                <p:nvPr>
                  <p:custDataLst>
                    <p:tags r:id="rId7"/>
                  </p:custDataLst>
                </p:nvPr>
              </p:nvCxnSpPr>
              <p:spPr>
                <a:xfrm>
                  <a:off x="2042521" y="1995066"/>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8"/>
                  </p:custDataLst>
                </p:nvPr>
              </p:nvCxnSpPr>
              <p:spPr>
                <a:xfrm rot="16200000">
                  <a:off x="2042521" y="1995067"/>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4"/>
            </p:custDataLst>
          </p:nvPr>
        </p:nvSpPr>
        <p:spPr>
          <a:xfrm>
            <a:off x="609552" y="1664236"/>
            <a:ext cx="10972888" cy="4431813"/>
          </a:xfrm>
          <a:prstGeom prst="roundRect">
            <a:avLst>
              <a:gd name="adj" fmla="val 4386"/>
            </a:avLst>
          </a:prstGeom>
          <a:solidFill>
            <a:srgbClr val="FFFFFF"/>
          </a:solidFill>
          <a:ln w="12700">
            <a:solidFill>
              <a:srgbClr val="266CBA">
                <a:alpha val="50000"/>
              </a:srgb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4" name="文本框 23"/>
          <p:cNvSpPr txBox="1"/>
          <p:nvPr>
            <p:custDataLst>
              <p:tags r:id="rId5"/>
            </p:custDataLst>
          </p:nvPr>
        </p:nvSpPr>
        <p:spPr>
          <a:xfrm>
            <a:off x="609600" y="658400"/>
            <a:ext cx="8686864" cy="702944"/>
          </a:xfrm>
          <a:prstGeom prst="rect">
            <a:avLst/>
          </a:prstGeom>
          <a:noFill/>
        </p:spPr>
        <p:txBody>
          <a:bodyPr wrap="square" lIns="63500" tIns="25400" rIns="63500" bIns="25400" rtlCol="0" anchor="ctr" anchorCtr="0">
            <a:noAutofit/>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装配式楼板的布置和连接构造</a:t>
            </a:r>
          </a:p>
        </p:txBody>
      </p:sp>
      <p:pic>
        <p:nvPicPr>
          <p:cNvPr id="4" name="图片 3"/>
          <p:cNvPicPr>
            <a:picLocks noChangeAspect="1"/>
          </p:cNvPicPr>
          <p:nvPr/>
        </p:nvPicPr>
        <p:blipFill>
          <a:blip r:embed="rId14"/>
          <a:stretch>
            <a:fillRect/>
          </a:stretch>
        </p:blipFill>
        <p:spPr>
          <a:xfrm>
            <a:off x="1578610" y="1990090"/>
            <a:ext cx="9034921" cy="37800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2"/>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rgbClr val="266C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3"/>
            </p:custDataLst>
          </p:nvPr>
        </p:nvGrpSpPr>
        <p:grpSpPr>
          <a:xfrm>
            <a:off x="283438" y="2720560"/>
            <a:ext cx="56916" cy="2614346"/>
            <a:chOff x="757242" y="1489086"/>
            <a:chExt cx="56916" cy="2614346"/>
          </a:xfrm>
        </p:grpSpPr>
        <p:cxnSp>
          <p:nvCxnSpPr>
            <p:cNvPr id="8" name="直接连接符 7"/>
            <p:cNvCxnSpPr/>
            <p:nvPr>
              <p:custDataLst>
                <p:tags r:id="rId7"/>
              </p:custDataLst>
            </p:nvPr>
          </p:nvCxnSpPr>
          <p:spPr>
            <a:xfrm>
              <a:off x="785700" y="1489086"/>
              <a:ext cx="0" cy="1798094"/>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757242" y="3628525"/>
              <a:ext cx="56916" cy="474907"/>
              <a:chOff x="1381783" y="1849459"/>
              <a:chExt cx="56916" cy="474907"/>
            </a:xfrm>
          </p:grpSpPr>
          <p:grpSp>
            <p:nvGrpSpPr>
              <p:cNvPr id="13" name="组合 12"/>
              <p:cNvGrpSpPr/>
              <p:nvPr/>
            </p:nvGrpSpPr>
            <p:grpSpPr>
              <a:xfrm flipV="1">
                <a:off x="1381783" y="2267450"/>
                <a:ext cx="56916" cy="56916"/>
                <a:chOff x="1988060" y="1995066"/>
                <a:chExt cx="108922" cy="108922"/>
              </a:xfrm>
            </p:grpSpPr>
            <p:cxnSp>
              <p:nvCxnSpPr>
                <p:cNvPr id="15" name="直接连接符 14"/>
                <p:cNvCxnSpPr/>
                <p:nvPr>
                  <p:custDataLst>
                    <p:tags r:id="rId12"/>
                  </p:custDataLst>
                </p:nvPr>
              </p:nvCxnSpPr>
              <p:spPr>
                <a:xfrm>
                  <a:off x="2042521" y="1995066"/>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3"/>
                  </p:custDataLst>
                </p:nvPr>
              </p:nvCxnSpPr>
              <p:spPr>
                <a:xfrm rot="16200000">
                  <a:off x="2042521" y="1995067"/>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flipV="1">
                <a:off x="1381783" y="2060415"/>
                <a:ext cx="56916" cy="56916"/>
                <a:chOff x="1988060" y="1995066"/>
                <a:chExt cx="108922" cy="108922"/>
              </a:xfrm>
            </p:grpSpPr>
            <p:cxnSp>
              <p:nvCxnSpPr>
                <p:cNvPr id="18" name="直接连接符 17"/>
                <p:cNvCxnSpPr/>
                <p:nvPr>
                  <p:custDataLst>
                    <p:tags r:id="rId10"/>
                  </p:custDataLst>
                </p:nvPr>
              </p:nvCxnSpPr>
              <p:spPr>
                <a:xfrm>
                  <a:off x="2042521" y="1995066"/>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1"/>
                  </p:custDataLst>
                </p:nvPr>
              </p:nvCxnSpPr>
              <p:spPr>
                <a:xfrm rot="16200000">
                  <a:off x="2042521" y="1995067"/>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flipV="1">
                <a:off x="1381783" y="1849459"/>
                <a:ext cx="56916" cy="56916"/>
                <a:chOff x="1988060" y="1995066"/>
                <a:chExt cx="108922" cy="108922"/>
              </a:xfrm>
            </p:grpSpPr>
            <p:cxnSp>
              <p:nvCxnSpPr>
                <p:cNvPr id="21" name="直接连接符 20"/>
                <p:cNvCxnSpPr/>
                <p:nvPr>
                  <p:custDataLst>
                    <p:tags r:id="rId8"/>
                  </p:custDataLst>
                </p:nvPr>
              </p:nvCxnSpPr>
              <p:spPr>
                <a:xfrm>
                  <a:off x="2042521" y="1995066"/>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9"/>
                  </p:custDataLst>
                </p:nvPr>
              </p:nvCxnSpPr>
              <p:spPr>
                <a:xfrm rot="16200000">
                  <a:off x="2042521" y="1995067"/>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4"/>
            </p:custDataLst>
          </p:nvPr>
        </p:nvSpPr>
        <p:spPr>
          <a:xfrm>
            <a:off x="609552" y="1664236"/>
            <a:ext cx="10972888" cy="4431813"/>
          </a:xfrm>
          <a:prstGeom prst="roundRect">
            <a:avLst>
              <a:gd name="adj" fmla="val 4386"/>
            </a:avLst>
          </a:prstGeom>
          <a:solidFill>
            <a:srgbClr val="FFFFFF"/>
          </a:solidFill>
          <a:ln w="12700">
            <a:solidFill>
              <a:srgbClr val="266CBA">
                <a:alpha val="50000"/>
              </a:srgb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4" name="文本框 23"/>
          <p:cNvSpPr txBox="1"/>
          <p:nvPr>
            <p:custDataLst>
              <p:tags r:id="rId5"/>
            </p:custDataLst>
          </p:nvPr>
        </p:nvSpPr>
        <p:spPr>
          <a:xfrm>
            <a:off x="609600" y="658400"/>
            <a:ext cx="8686864" cy="702944"/>
          </a:xfrm>
          <a:prstGeom prst="rect">
            <a:avLst/>
          </a:prstGeom>
          <a:noFill/>
        </p:spPr>
        <p:txBody>
          <a:bodyPr wrap="square" lIns="63500" tIns="25400" rIns="63500" bIns="25400" rtlCol="0" anchor="ctr" anchorCtr="0">
            <a:noAutofit/>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装配式楼板的布置和连接构造</a:t>
            </a:r>
          </a:p>
        </p:txBody>
      </p:sp>
      <p:sp>
        <p:nvSpPr>
          <p:cNvPr id="25" name="Title 6"/>
          <p:cNvSpPr txBox="1"/>
          <p:nvPr>
            <p:custDataLst>
              <p:tags r:id="rId6"/>
            </p:custDataLst>
          </p:nvPr>
        </p:nvSpPr>
        <p:spPr>
          <a:xfrm>
            <a:off x="1072515" y="2073275"/>
            <a:ext cx="10046970" cy="361315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2000" spc="1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3）板缝处理。预制板安装时，为了增加整体性，要求板与板之间应留一定的间隙，以便填实细石混凝土。对抗震设防烈度大的地区，或整体性要求较高的建筑，在板缝中应配置相应的钢筋，并与预制板的吊钩焊接。如图2-4-22 所示。</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单元四    楼（地）面</a:t>
            </a:r>
          </a:p>
        </p:txBody>
      </p:sp>
      <p:sp>
        <p:nvSpPr>
          <p:cNvPr id="3" name="文本占位符 2"/>
          <p:cNvSpPr>
            <a:spLocks noGrp="1"/>
          </p:cNvSpPr>
          <p:nvPr>
            <p:ph type="body" idx="1"/>
          </p:nvPr>
        </p:nvSpPr>
        <p:spPr>
          <a:xfrm>
            <a:off x="669925" y="3076575"/>
            <a:ext cx="7133590" cy="1568450"/>
          </a:xfrm>
        </p:spPr>
        <p:txBody>
          <a:bodyPr>
            <a:spAutoFit/>
          </a:bodyPr>
          <a:lstStyle/>
          <a:p>
            <a:r>
              <a:rPr lang="zh-CN" altLang="zh-CN" sz="1600" smtClean="0">
                <a:solidFill>
                  <a:schemeClr val="tx1">
                    <a:lumMod val="85000"/>
                    <a:lumOff val="15000"/>
                  </a:schemeClr>
                </a:solidFill>
                <a:uFillTx/>
                <a:latin typeface="宋体" panose="02010600030101010101" pitchFamily="2" charset="-122"/>
                <a:ea typeface="宋体" panose="02010600030101010101" pitchFamily="2" charset="-122"/>
                <a:sym typeface="+mn-ea"/>
              </a:rPr>
              <a:t>通过本单元的学习，在完成有关任务的基础上，使得学生能够准确绘制地坪层、楼板层、顶棚、雨棚与阳台等构造图样，并掌握楼层结构平面布置图和钢筋混凝土构件的绘制步骤和识图的一般方法，以培养学生在楼（地）面方面的识图、绘</a:t>
            </a:r>
          </a:p>
          <a:p>
            <a:r>
              <a:rPr lang="zh-CN" altLang="zh-CN" sz="1600" smtClean="0">
                <a:solidFill>
                  <a:schemeClr val="tx1">
                    <a:lumMod val="85000"/>
                    <a:lumOff val="15000"/>
                  </a:schemeClr>
                </a:solidFill>
                <a:uFillTx/>
                <a:latin typeface="宋体" panose="02010600030101010101" pitchFamily="2" charset="-122"/>
                <a:ea typeface="宋体" panose="02010600030101010101" pitchFamily="2" charset="-122"/>
                <a:sym typeface="+mn-ea"/>
              </a:rPr>
              <a:t>图等综合能力，为走向工作岗位奠定良好的基础。</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custDataLst>
              <p:tags r:id="rId2"/>
            </p:custDataLst>
          </p:nvPr>
        </p:nvPicPr>
        <p:blipFill rotWithShape="1">
          <a:blip r:embed="rId14"/>
          <a:srcRect t="3" b="313"/>
          <a:stretch>
            <a:fillRect/>
          </a:stretch>
        </p:blipFill>
        <p:spPr>
          <a:xfrm>
            <a:off x="3469640" y="422275"/>
            <a:ext cx="7204426" cy="6012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7" name="矩形 6"/>
          <p:cNvSpPr/>
          <p:nvPr>
            <p:custDataLst>
              <p:tags r:id="rId3"/>
            </p:custDataLst>
          </p:nvPr>
        </p:nvSpPr>
        <p:spPr>
          <a:xfrm>
            <a:off x="0" y="607060"/>
            <a:ext cx="767080" cy="5643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 name="椭圆 3"/>
          <p:cNvSpPr/>
          <p:nvPr>
            <p:custDataLst>
              <p:tags r:id="rId4"/>
            </p:custDataLst>
          </p:nvPr>
        </p:nvSpPr>
        <p:spPr>
          <a:xfrm>
            <a:off x="215265" y="1030605"/>
            <a:ext cx="336550" cy="336550"/>
          </a:xfrm>
          <a:prstGeom prst="ellipse">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等腰三角形 8"/>
          <p:cNvSpPr/>
          <p:nvPr>
            <p:custDataLst>
              <p:tags r:id="rId5"/>
            </p:custDataLst>
          </p:nvPr>
        </p:nvSpPr>
        <p:spPr>
          <a:xfrm rot="5400000">
            <a:off x="346998" y="1154706"/>
            <a:ext cx="102484" cy="883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0" name="组合 9"/>
          <p:cNvGrpSpPr/>
          <p:nvPr>
            <p:custDataLst>
              <p:tags r:id="rId6"/>
            </p:custDataLst>
          </p:nvPr>
        </p:nvGrpSpPr>
        <p:grpSpPr>
          <a:xfrm>
            <a:off x="281767" y="5752783"/>
            <a:ext cx="203545" cy="74612"/>
            <a:chOff x="9839643" y="910585"/>
            <a:chExt cx="203545" cy="74612"/>
          </a:xfrm>
        </p:grpSpPr>
        <p:cxnSp>
          <p:nvCxnSpPr>
            <p:cNvPr id="11" name="直接连接符 10"/>
            <p:cNvCxnSpPr/>
            <p:nvPr>
              <p:custDataLst>
                <p:tags r:id="rId11"/>
              </p:custDataLst>
            </p:nvPr>
          </p:nvCxnSpPr>
          <p:spPr>
            <a:xfrm>
              <a:off x="9839643" y="910585"/>
              <a:ext cx="20354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12"/>
              </p:custDataLst>
            </p:nvPr>
          </p:nvCxnSpPr>
          <p:spPr>
            <a:xfrm>
              <a:off x="9839643" y="985197"/>
              <a:ext cx="15557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6" name="文本框 35"/>
          <p:cNvSpPr txBox="1"/>
          <p:nvPr>
            <p:custDataLst>
              <p:tags r:id="rId7"/>
            </p:custDataLst>
          </p:nvPr>
        </p:nvSpPr>
        <p:spPr>
          <a:xfrm>
            <a:off x="1085148" y="1145540"/>
            <a:ext cx="1413510" cy="4566920"/>
          </a:xfrm>
          <a:prstGeom prst="rect">
            <a:avLst/>
          </a:prstGeom>
          <a:noFill/>
        </p:spPr>
        <p:txBody>
          <a:bodyPr vert="eaVert" wrap="square" rtlCol="0">
            <a:spAutoFit/>
          </a:bodyPr>
          <a:lstStyle/>
          <a:p>
            <a:r>
              <a:rPr lang="zh-CN" altLang="en-US" sz="4000" b="1" spc="160" dirty="0">
                <a:solidFill>
                  <a:schemeClr val="accent1"/>
                </a:solidFill>
                <a:latin typeface="微软雅黑" panose="020B0503020204020204" pitchFamily="34" charset="-122"/>
                <a:ea typeface="微软雅黑" panose="020B0503020204020204" pitchFamily="34" charset="-122"/>
                <a:sym typeface="+mn-ea"/>
              </a:rPr>
              <a:t>装配式楼板的布置和连接构造</a:t>
            </a:r>
            <a:endParaRPr lang="zh-CN" altLang="en-US" sz="4000" b="1" spc="160" dirty="0">
              <a:solidFill>
                <a:schemeClr val="accent1"/>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39" name="矩形 38"/>
          <p:cNvSpPr/>
          <p:nvPr>
            <p:custDataLst>
              <p:tags r:id="rId8"/>
            </p:custDataLst>
          </p:nvPr>
        </p:nvSpPr>
        <p:spPr>
          <a:xfrm>
            <a:off x="11388920" y="5408004"/>
            <a:ext cx="36000" cy="3044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 name="矩形 39"/>
          <p:cNvSpPr/>
          <p:nvPr>
            <p:custDataLst>
              <p:tags r:id="rId9"/>
            </p:custDataLst>
          </p:nvPr>
        </p:nvSpPr>
        <p:spPr>
          <a:xfrm>
            <a:off x="11388920" y="1145540"/>
            <a:ext cx="36000" cy="3044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 name="矩形 44"/>
          <p:cNvSpPr/>
          <p:nvPr>
            <p:custDataLst>
              <p:tags r:id="rId10"/>
            </p:custDataLst>
          </p:nvPr>
        </p:nvSpPr>
        <p:spPr>
          <a:xfrm>
            <a:off x="365540" y="3276772"/>
            <a:ext cx="36000" cy="304456"/>
          </a:xfrm>
          <a:prstGeom prst="rect">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2"/>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rgbClr val="266C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3"/>
            </p:custDataLst>
          </p:nvPr>
        </p:nvGrpSpPr>
        <p:grpSpPr>
          <a:xfrm>
            <a:off x="283438" y="2720560"/>
            <a:ext cx="56916" cy="2614346"/>
            <a:chOff x="757242" y="1489086"/>
            <a:chExt cx="56916" cy="2614346"/>
          </a:xfrm>
        </p:grpSpPr>
        <p:cxnSp>
          <p:nvCxnSpPr>
            <p:cNvPr id="8" name="直接连接符 7"/>
            <p:cNvCxnSpPr/>
            <p:nvPr>
              <p:custDataLst>
                <p:tags r:id="rId7"/>
              </p:custDataLst>
            </p:nvPr>
          </p:nvCxnSpPr>
          <p:spPr>
            <a:xfrm>
              <a:off x="785700" y="1489086"/>
              <a:ext cx="0" cy="1798094"/>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757242" y="3628525"/>
              <a:ext cx="56916" cy="474907"/>
              <a:chOff x="1381783" y="1849459"/>
              <a:chExt cx="56916" cy="474907"/>
            </a:xfrm>
          </p:grpSpPr>
          <p:grpSp>
            <p:nvGrpSpPr>
              <p:cNvPr id="13" name="组合 12"/>
              <p:cNvGrpSpPr/>
              <p:nvPr/>
            </p:nvGrpSpPr>
            <p:grpSpPr>
              <a:xfrm flipV="1">
                <a:off x="1381783" y="2267450"/>
                <a:ext cx="56916" cy="56916"/>
                <a:chOff x="1988060" y="1995066"/>
                <a:chExt cx="108922" cy="108922"/>
              </a:xfrm>
            </p:grpSpPr>
            <p:cxnSp>
              <p:nvCxnSpPr>
                <p:cNvPr id="15" name="直接连接符 14"/>
                <p:cNvCxnSpPr/>
                <p:nvPr>
                  <p:custDataLst>
                    <p:tags r:id="rId12"/>
                  </p:custDataLst>
                </p:nvPr>
              </p:nvCxnSpPr>
              <p:spPr>
                <a:xfrm>
                  <a:off x="2042521" y="1995066"/>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3"/>
                  </p:custDataLst>
                </p:nvPr>
              </p:nvCxnSpPr>
              <p:spPr>
                <a:xfrm rot="16200000">
                  <a:off x="2042521" y="1995067"/>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flipV="1">
                <a:off x="1381783" y="2060415"/>
                <a:ext cx="56916" cy="56916"/>
                <a:chOff x="1988060" y="1995066"/>
                <a:chExt cx="108922" cy="108922"/>
              </a:xfrm>
            </p:grpSpPr>
            <p:cxnSp>
              <p:nvCxnSpPr>
                <p:cNvPr id="18" name="直接连接符 17"/>
                <p:cNvCxnSpPr/>
                <p:nvPr>
                  <p:custDataLst>
                    <p:tags r:id="rId10"/>
                  </p:custDataLst>
                </p:nvPr>
              </p:nvCxnSpPr>
              <p:spPr>
                <a:xfrm>
                  <a:off x="2042521" y="1995066"/>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1"/>
                  </p:custDataLst>
                </p:nvPr>
              </p:nvCxnSpPr>
              <p:spPr>
                <a:xfrm rot="16200000">
                  <a:off x="2042521" y="1995067"/>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flipV="1">
                <a:off x="1381783" y="1849459"/>
                <a:ext cx="56916" cy="56916"/>
                <a:chOff x="1988060" y="1995066"/>
                <a:chExt cx="108922" cy="108922"/>
              </a:xfrm>
            </p:grpSpPr>
            <p:cxnSp>
              <p:nvCxnSpPr>
                <p:cNvPr id="21" name="直接连接符 20"/>
                <p:cNvCxnSpPr/>
                <p:nvPr>
                  <p:custDataLst>
                    <p:tags r:id="rId8"/>
                  </p:custDataLst>
                </p:nvPr>
              </p:nvCxnSpPr>
              <p:spPr>
                <a:xfrm>
                  <a:off x="2042521" y="1995066"/>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9"/>
                  </p:custDataLst>
                </p:nvPr>
              </p:nvCxnSpPr>
              <p:spPr>
                <a:xfrm rot="16200000">
                  <a:off x="2042521" y="1995067"/>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4"/>
            </p:custDataLst>
          </p:nvPr>
        </p:nvSpPr>
        <p:spPr>
          <a:xfrm>
            <a:off x="609552" y="1664236"/>
            <a:ext cx="10972888" cy="4431813"/>
          </a:xfrm>
          <a:prstGeom prst="roundRect">
            <a:avLst>
              <a:gd name="adj" fmla="val 4386"/>
            </a:avLst>
          </a:prstGeom>
          <a:solidFill>
            <a:srgbClr val="FFFFFF"/>
          </a:solidFill>
          <a:ln w="12700">
            <a:solidFill>
              <a:srgbClr val="266CBA">
                <a:alpha val="50000"/>
              </a:srgb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4" name="文本框 23"/>
          <p:cNvSpPr txBox="1"/>
          <p:nvPr>
            <p:custDataLst>
              <p:tags r:id="rId5"/>
            </p:custDataLst>
          </p:nvPr>
        </p:nvSpPr>
        <p:spPr>
          <a:xfrm>
            <a:off x="609600" y="658400"/>
            <a:ext cx="8686864" cy="702944"/>
          </a:xfrm>
          <a:prstGeom prst="rect">
            <a:avLst/>
          </a:prstGeom>
          <a:noFill/>
        </p:spPr>
        <p:txBody>
          <a:bodyPr wrap="square" lIns="63500" tIns="25400" rIns="63500" bIns="25400" rtlCol="0" anchor="ctr" anchorCtr="0">
            <a:noAutofit/>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装配式楼板的布置和连接构造</a:t>
            </a:r>
          </a:p>
        </p:txBody>
      </p:sp>
      <p:sp>
        <p:nvSpPr>
          <p:cNvPr id="25" name="Title 6"/>
          <p:cNvSpPr txBox="1"/>
          <p:nvPr>
            <p:custDataLst>
              <p:tags r:id="rId6"/>
            </p:custDataLst>
          </p:nvPr>
        </p:nvSpPr>
        <p:spPr>
          <a:xfrm>
            <a:off x="1072515" y="2073275"/>
            <a:ext cx="10046970" cy="361315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2000" spc="1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4）剩余板缝处理：在进行布板时，为了施工方便，一般要求板的规格类型越少越好，通常一个房间的预制板宽度类型不超过两种。这样在布置房间楼板时，板宽方向的尺寸（即板在宽度方向的总和）与房间的平面尺寸之间可能会出现差额，即不足以排开一块板的缝隙（即板排余），这时可根据剩余缝隙的大小不同采取相应的措施来灌缝。当剩余缝隙较小时，可调整板间侧缝的宽度，即将各板缝的宽度适当加大；当缝隙较大或靠墙处有管道穿越时，可用局部现浇钢筋混凝土板带的办法来补板缝，若没有管道穿过时，现浇板带也可安排在两块预制板之间，如图2-4-23所示。</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2"/>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rgbClr val="266C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3"/>
            </p:custDataLst>
          </p:nvPr>
        </p:nvGrpSpPr>
        <p:grpSpPr>
          <a:xfrm>
            <a:off x="283438" y="2720560"/>
            <a:ext cx="56916" cy="2614346"/>
            <a:chOff x="757242" y="1489086"/>
            <a:chExt cx="56916" cy="2614346"/>
          </a:xfrm>
        </p:grpSpPr>
        <p:cxnSp>
          <p:nvCxnSpPr>
            <p:cNvPr id="8" name="直接连接符 7"/>
            <p:cNvCxnSpPr/>
            <p:nvPr>
              <p:custDataLst>
                <p:tags r:id="rId6"/>
              </p:custDataLst>
            </p:nvPr>
          </p:nvCxnSpPr>
          <p:spPr>
            <a:xfrm>
              <a:off x="785700" y="1489086"/>
              <a:ext cx="0" cy="1798094"/>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757242" y="3628525"/>
              <a:ext cx="56916" cy="474907"/>
              <a:chOff x="1381783" y="1849459"/>
              <a:chExt cx="56916" cy="474907"/>
            </a:xfrm>
          </p:grpSpPr>
          <p:grpSp>
            <p:nvGrpSpPr>
              <p:cNvPr id="13" name="组合 12"/>
              <p:cNvGrpSpPr/>
              <p:nvPr/>
            </p:nvGrpSpPr>
            <p:grpSpPr>
              <a:xfrm flipV="1">
                <a:off x="1381783" y="2267450"/>
                <a:ext cx="56916" cy="56916"/>
                <a:chOff x="1988060" y="1995066"/>
                <a:chExt cx="108922" cy="108922"/>
              </a:xfrm>
            </p:grpSpPr>
            <p:cxnSp>
              <p:nvCxnSpPr>
                <p:cNvPr id="15" name="直接连接符 14"/>
                <p:cNvCxnSpPr/>
                <p:nvPr>
                  <p:custDataLst>
                    <p:tags r:id="rId11"/>
                  </p:custDataLst>
                </p:nvPr>
              </p:nvCxnSpPr>
              <p:spPr>
                <a:xfrm>
                  <a:off x="2042521" y="1995066"/>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2"/>
                  </p:custDataLst>
                </p:nvPr>
              </p:nvCxnSpPr>
              <p:spPr>
                <a:xfrm rot="16200000">
                  <a:off x="2042521" y="1995067"/>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flipV="1">
                <a:off x="1381783" y="2060415"/>
                <a:ext cx="56916" cy="56916"/>
                <a:chOff x="1988060" y="1995066"/>
                <a:chExt cx="108922" cy="108922"/>
              </a:xfrm>
            </p:grpSpPr>
            <p:cxnSp>
              <p:nvCxnSpPr>
                <p:cNvPr id="18" name="直接连接符 17"/>
                <p:cNvCxnSpPr/>
                <p:nvPr>
                  <p:custDataLst>
                    <p:tags r:id="rId9"/>
                  </p:custDataLst>
                </p:nvPr>
              </p:nvCxnSpPr>
              <p:spPr>
                <a:xfrm>
                  <a:off x="2042521" y="1995066"/>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0"/>
                  </p:custDataLst>
                </p:nvPr>
              </p:nvCxnSpPr>
              <p:spPr>
                <a:xfrm rot="16200000">
                  <a:off x="2042521" y="1995067"/>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flipV="1">
                <a:off x="1381783" y="1849459"/>
                <a:ext cx="56916" cy="56916"/>
                <a:chOff x="1988060" y="1995066"/>
                <a:chExt cx="108922" cy="108922"/>
              </a:xfrm>
            </p:grpSpPr>
            <p:cxnSp>
              <p:nvCxnSpPr>
                <p:cNvPr id="21" name="直接连接符 20"/>
                <p:cNvCxnSpPr/>
                <p:nvPr>
                  <p:custDataLst>
                    <p:tags r:id="rId7"/>
                  </p:custDataLst>
                </p:nvPr>
              </p:nvCxnSpPr>
              <p:spPr>
                <a:xfrm>
                  <a:off x="2042521" y="1995066"/>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8"/>
                  </p:custDataLst>
                </p:nvPr>
              </p:nvCxnSpPr>
              <p:spPr>
                <a:xfrm rot="16200000">
                  <a:off x="2042521" y="1995067"/>
                  <a:ext cx="0" cy="108922"/>
                </a:xfrm>
                <a:prstGeom prst="line">
                  <a:avLst/>
                </a:prstGeom>
                <a:ln>
                  <a:solidFill>
                    <a:srgbClr val="266CBA">
                      <a:alpha val="50000"/>
                    </a:srgb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4"/>
            </p:custDataLst>
          </p:nvPr>
        </p:nvSpPr>
        <p:spPr>
          <a:xfrm>
            <a:off x="609552" y="1664236"/>
            <a:ext cx="10972888" cy="4431813"/>
          </a:xfrm>
          <a:prstGeom prst="roundRect">
            <a:avLst>
              <a:gd name="adj" fmla="val 4386"/>
            </a:avLst>
          </a:prstGeom>
          <a:solidFill>
            <a:srgbClr val="FFFFFF"/>
          </a:solidFill>
          <a:ln w="12700">
            <a:solidFill>
              <a:srgbClr val="266CBA">
                <a:alpha val="50000"/>
              </a:srgb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4" name="文本框 23"/>
          <p:cNvSpPr txBox="1"/>
          <p:nvPr>
            <p:custDataLst>
              <p:tags r:id="rId5"/>
            </p:custDataLst>
          </p:nvPr>
        </p:nvSpPr>
        <p:spPr>
          <a:xfrm>
            <a:off x="609600" y="658400"/>
            <a:ext cx="8686864" cy="702944"/>
          </a:xfrm>
          <a:prstGeom prst="rect">
            <a:avLst/>
          </a:prstGeom>
          <a:noFill/>
        </p:spPr>
        <p:txBody>
          <a:bodyPr wrap="square" lIns="63500" tIns="25400" rIns="63500" bIns="25400" rtlCol="0" anchor="ctr" anchorCtr="0">
            <a:noAutofit/>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装配式楼板的布置和连接构造</a:t>
            </a:r>
          </a:p>
        </p:txBody>
      </p:sp>
      <p:pic>
        <p:nvPicPr>
          <p:cNvPr id="4" name="图片 3"/>
          <p:cNvPicPr>
            <a:picLocks noChangeAspect="1"/>
          </p:cNvPicPr>
          <p:nvPr/>
        </p:nvPicPr>
        <p:blipFill>
          <a:blip r:embed="rId14"/>
          <a:stretch>
            <a:fillRect/>
          </a:stretch>
        </p:blipFill>
        <p:spPr>
          <a:xfrm>
            <a:off x="1405255" y="2213610"/>
            <a:ext cx="9382125" cy="333375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3"/>
            </p:custDataLst>
          </p:nvPr>
        </p:nvSpPr>
        <p:spPr>
          <a:xfrm>
            <a:off x="809606" y="1523886"/>
            <a:ext cx="3901440" cy="1048239"/>
          </a:xfrm>
          <a:prstGeom prst="rect">
            <a:avLst/>
          </a:prstGeom>
          <a:noFill/>
        </p:spPr>
        <p:txBody>
          <a:bodyPr wrap="square" lIns="63500" tIns="25400" rIns="63500" bIns="25400" rtlCol="0" anchor="b" anchorCtr="0">
            <a:normAutofit fontScale="87500"/>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楼板上隔墙的设置</a:t>
            </a:r>
          </a:p>
        </p:txBody>
      </p:sp>
      <p:sp>
        <p:nvSpPr>
          <p:cNvPr id="11" name="Title 6"/>
          <p:cNvSpPr txBox="1"/>
          <p:nvPr>
            <p:custDataLst>
              <p:tags r:id="rId4"/>
            </p:custDataLst>
          </p:nvPr>
        </p:nvSpPr>
        <p:spPr>
          <a:xfrm>
            <a:off x="809625" y="2722880"/>
            <a:ext cx="4135755" cy="261112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若预制楼板上设立隔墙时，应当采用轻质隔墙，隔墙自重轻，可设置在楼板的任何位置。如果是自重大的隔墙，就应避免将隔墙放置在一块楼板上，而应将隔墙搁置在现浇带或梁上，如图2-4-24所示。</a:t>
            </a:r>
          </a:p>
        </p:txBody>
      </p:sp>
      <p:pic>
        <p:nvPicPr>
          <p:cNvPr id="3" name="图片 2"/>
          <p:cNvPicPr>
            <a:picLocks noChangeAspect="1"/>
          </p:cNvPicPr>
          <p:nvPr>
            <p:custDataLst>
              <p:tags r:id="rId5"/>
            </p:custDataLst>
          </p:nvPr>
        </p:nvPicPr>
        <p:blipFill rotWithShape="1">
          <a:blip r:embed="rId7"/>
          <a:srcRect l="2458" r="2458"/>
          <a:stretch>
            <a:fillRect/>
          </a:stretch>
        </p:blipFill>
        <p:spPr>
          <a:xfrm>
            <a:off x="5320645" y="609581"/>
            <a:ext cx="6061747" cy="5638837"/>
          </a:xfrm>
          <a:custGeom>
            <a:avLst/>
            <a:gdLst/>
            <a:ahLst/>
            <a:cxnLst>
              <a:cxn ang="3">
                <a:pos x="hc" y="t"/>
              </a:cxn>
              <a:cxn ang="cd2">
                <a:pos x="l" y="vc"/>
              </a:cxn>
              <a:cxn ang="cd4">
                <a:pos x="hc" y="b"/>
              </a:cxn>
              <a:cxn ang="0">
                <a:pos x="r" y="vc"/>
              </a:cxn>
            </a:cxnLst>
            <a:rect l="l" t="t" r="r" b="b"/>
            <a:pathLst>
              <a:path w="8640" h="8880">
                <a:moveTo>
                  <a:pt x="0" y="0"/>
                </a:moveTo>
                <a:lnTo>
                  <a:pt x="8640" y="0"/>
                </a:lnTo>
                <a:lnTo>
                  <a:pt x="8640" y="8880"/>
                </a:lnTo>
                <a:lnTo>
                  <a:pt x="0" y="888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Shape 3"/>
          <p:cNvSpPr/>
          <p:nvPr/>
        </p:nvSpPr>
        <p:spPr>
          <a:xfrm rot="5400000">
            <a:off x="4730115" y="1446530"/>
            <a:ext cx="647065" cy="10217785"/>
          </a:xfrm>
          <a:custGeom>
            <a:avLst/>
            <a:gdLst>
              <a:gd name="connsiteX0" fmla="*/ 6265131 w 6449339"/>
              <a:gd name="connsiteY0" fmla="*/ 6 h 5162247"/>
              <a:gd name="connsiteX1" fmla="*/ 6449339 w 6449339"/>
              <a:gd name="connsiteY1" fmla="*/ 12452 h 5162247"/>
              <a:gd name="connsiteX2" fmla="*/ 6449339 w 6449339"/>
              <a:gd name="connsiteY2" fmla="*/ 5162247 h 5162247"/>
              <a:gd name="connsiteX3" fmla="*/ 1587731 w 6449339"/>
              <a:gd name="connsiteY3" fmla="*/ 5162247 h 5162247"/>
              <a:gd name="connsiteX4" fmla="*/ 1579908 w 6449339"/>
              <a:gd name="connsiteY4" fmla="*/ 5154419 h 5162247"/>
              <a:gd name="connsiteX5" fmla="*/ 484249 w 6449339"/>
              <a:gd name="connsiteY5" fmla="*/ 4057975 h 5162247"/>
              <a:gd name="connsiteX6" fmla="*/ 55831 w 6449339"/>
              <a:gd name="connsiteY6" fmla="*/ 2459096 h 5162247"/>
              <a:gd name="connsiteX7" fmla="*/ 1225207 w 6449339"/>
              <a:gd name="connsiteY7" fmla="*/ 1291106 h 5162247"/>
              <a:gd name="connsiteX8" fmla="*/ 5833985 w 6449339"/>
              <a:gd name="connsiteY8" fmla="*/ 56188 h 5162247"/>
              <a:gd name="connsiteX9" fmla="*/ 6265131 w 6449339"/>
              <a:gd name="connsiteY9" fmla="*/ 6 h 5162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49339" h="5162247">
                <a:moveTo>
                  <a:pt x="6265131" y="6"/>
                </a:moveTo>
                <a:lnTo>
                  <a:pt x="6449339" y="12452"/>
                </a:lnTo>
                <a:lnTo>
                  <a:pt x="6449339" y="5162247"/>
                </a:lnTo>
                <a:lnTo>
                  <a:pt x="1587731" y="5162247"/>
                </a:lnTo>
                <a:lnTo>
                  <a:pt x="1579908" y="5154419"/>
                </a:lnTo>
                <a:cubicBezTo>
                  <a:pt x="484249" y="4057975"/>
                  <a:pt x="484249" y="4057975"/>
                  <a:pt x="484249" y="4057975"/>
                </a:cubicBezTo>
                <a:cubicBezTo>
                  <a:pt x="66510" y="3637928"/>
                  <a:pt x="-95918" y="3031737"/>
                  <a:pt x="55831" y="2459096"/>
                </a:cubicBezTo>
                <a:cubicBezTo>
                  <a:pt x="208668" y="1890524"/>
                  <a:pt x="655719" y="1443700"/>
                  <a:pt x="1225207" y="1291106"/>
                </a:cubicBezTo>
                <a:cubicBezTo>
                  <a:pt x="5833985" y="56188"/>
                  <a:pt x="5833985" y="56188"/>
                  <a:pt x="5833985" y="56188"/>
                </a:cubicBezTo>
                <a:cubicBezTo>
                  <a:pt x="5976357" y="18039"/>
                  <a:pt x="6121296" y="-357"/>
                  <a:pt x="6265131" y="6"/>
                </a:cubicBezTo>
                <a:close/>
              </a:path>
            </a:pathLst>
          </a:custGeom>
          <a:gradFill flip="none" rotWithShape="1">
            <a:gsLst>
              <a:gs pos="0">
                <a:schemeClr val="accent1">
                  <a:alpha val="9000"/>
                </a:schemeClr>
              </a:gs>
              <a:gs pos="100000">
                <a:schemeClr val="accent2">
                  <a:alpha val="4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cs typeface="+mn-ea"/>
              <a:sym typeface="+mn-lt"/>
            </a:endParaRPr>
          </a:p>
        </p:txBody>
      </p:sp>
      <p:sp>
        <p:nvSpPr>
          <p:cNvPr id="13" name="Rectangle 9"/>
          <p:cNvSpPr/>
          <p:nvPr/>
        </p:nvSpPr>
        <p:spPr>
          <a:xfrm>
            <a:off x="0" y="0"/>
            <a:ext cx="12192000" cy="3429000"/>
          </a:xfrm>
          <a:prstGeom prst="rect">
            <a:avLst/>
          </a:prstGeom>
          <a:blipFill>
            <a:blip r:embed="rId2"/>
            <a:stretch>
              <a:fillRect t="-69700" b="-697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4" name="Rectangle 9"/>
          <p:cNvSpPr/>
          <p:nvPr/>
        </p:nvSpPr>
        <p:spPr>
          <a:xfrm>
            <a:off x="0" y="1899"/>
            <a:ext cx="12192000" cy="3429000"/>
          </a:xfrm>
          <a:prstGeom prst="rect">
            <a:avLst/>
          </a:prstGeom>
          <a:solidFill>
            <a:schemeClr val="accent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8" name="Rectangle 13"/>
          <p:cNvSpPr/>
          <p:nvPr/>
        </p:nvSpPr>
        <p:spPr>
          <a:xfrm>
            <a:off x="3369945" y="2223770"/>
            <a:ext cx="5452110" cy="459105"/>
          </a:xfrm>
          <a:prstGeom prst="rect">
            <a:avLst/>
          </a:prstGeom>
          <a:solidFill>
            <a:schemeClr val="accent1"/>
          </a:solidFill>
          <a:ln>
            <a:noFill/>
          </a:ln>
          <a:effectLst>
            <a:outerShdw blurRad="508000" dist="50800" dir="27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cs typeface="+mn-ea"/>
              <a:sym typeface="+mn-lt"/>
            </a:endParaRPr>
          </a:p>
        </p:txBody>
      </p:sp>
      <p:sp>
        <p:nvSpPr>
          <p:cNvPr id="9" name="TextBox 14"/>
          <p:cNvSpPr txBox="1"/>
          <p:nvPr/>
        </p:nvSpPr>
        <p:spPr>
          <a:xfrm>
            <a:off x="3413125" y="2299970"/>
            <a:ext cx="5365750" cy="306705"/>
          </a:xfrm>
          <a:prstGeom prst="rect">
            <a:avLst/>
          </a:prstGeom>
          <a:noFill/>
        </p:spPr>
        <p:txBody>
          <a:bodyPr wrap="square" rtlCol="0" anchor="ctr" anchorCtr="0">
            <a:spAutoFit/>
          </a:bodyPr>
          <a:lstStyle/>
          <a:p>
            <a:pPr algn="ctr">
              <a:lnSpc>
                <a:spcPct val="100000"/>
              </a:lnSpc>
            </a:pPr>
            <a:r>
              <a:rPr lang="en-US" sz="1400" dirty="0">
                <a:solidFill>
                  <a:schemeClr val="bg1"/>
                </a:solidFill>
                <a:cs typeface="+mn-ea"/>
                <a:sym typeface="+mn-lt"/>
              </a:rPr>
              <a:t>常用的装配式楼板有密肋填充块楼板和叠合式楼板两种。</a:t>
            </a:r>
          </a:p>
        </p:txBody>
      </p:sp>
      <p:sp>
        <p:nvSpPr>
          <p:cNvPr id="10" name="Freeform: Shape 15"/>
          <p:cNvSpPr/>
          <p:nvPr/>
        </p:nvSpPr>
        <p:spPr>
          <a:xfrm rot="10800000">
            <a:off x="5518355" y="-9208"/>
            <a:ext cx="1155290" cy="995939"/>
          </a:xfrm>
          <a:custGeom>
            <a:avLst/>
            <a:gdLst>
              <a:gd name="connsiteX0" fmla="*/ 991440 w 991440"/>
              <a:gd name="connsiteY0" fmla="*/ 854689 h 854689"/>
              <a:gd name="connsiteX1" fmla="*/ 919079 w 991440"/>
              <a:gd name="connsiteY1" fmla="*/ 854689 h 854689"/>
              <a:gd name="connsiteX2" fmla="*/ 495722 w 991440"/>
              <a:gd name="connsiteY2" fmla="*/ 116276 h 854689"/>
              <a:gd name="connsiteX3" fmla="*/ 72364 w 991440"/>
              <a:gd name="connsiteY3" fmla="*/ 854689 h 854689"/>
              <a:gd name="connsiteX4" fmla="*/ 0 w 991440"/>
              <a:gd name="connsiteY4" fmla="*/ 854689 h 854689"/>
              <a:gd name="connsiteX5" fmla="*/ 495720 w 991440"/>
              <a:gd name="connsiteY5" fmla="*/ 0 h 854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440" h="854689">
                <a:moveTo>
                  <a:pt x="991440" y="854689"/>
                </a:moveTo>
                <a:lnTo>
                  <a:pt x="919079" y="854689"/>
                </a:lnTo>
                <a:lnTo>
                  <a:pt x="495722" y="116276"/>
                </a:lnTo>
                <a:lnTo>
                  <a:pt x="72364" y="854689"/>
                </a:lnTo>
                <a:lnTo>
                  <a:pt x="0" y="854689"/>
                </a:lnTo>
                <a:lnTo>
                  <a:pt x="49572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bg2"/>
              </a:solidFill>
              <a:cs typeface="+mn-ea"/>
              <a:sym typeface="+mn-lt"/>
            </a:endParaRPr>
          </a:p>
        </p:txBody>
      </p:sp>
      <p:sp>
        <p:nvSpPr>
          <p:cNvPr id="14" name="TextBox 7"/>
          <p:cNvSpPr txBox="1"/>
          <p:nvPr/>
        </p:nvSpPr>
        <p:spPr>
          <a:xfrm>
            <a:off x="4378960" y="1262446"/>
            <a:ext cx="3434080" cy="583565"/>
          </a:xfrm>
          <a:prstGeom prst="rect">
            <a:avLst/>
          </a:prstGeom>
          <a:noFill/>
        </p:spPr>
        <p:txBody>
          <a:bodyPr wrap="none" rtlCol="0">
            <a:spAutoFit/>
          </a:bodyPr>
          <a:lstStyle/>
          <a:p>
            <a:pPr algn="ctr"/>
            <a:r>
              <a:rPr lang="zh-CN" altLang="en-US" sz="3200" b="1" dirty="0">
                <a:solidFill>
                  <a:schemeClr val="bg1"/>
                </a:solidFill>
                <a:cs typeface="+mn-ea"/>
                <a:sym typeface="+mn-lt"/>
              </a:rPr>
              <a:t>常用的装配式楼板</a:t>
            </a:r>
          </a:p>
        </p:txBody>
      </p:sp>
      <p:sp>
        <p:nvSpPr>
          <p:cNvPr id="15" name="矩形 14"/>
          <p:cNvSpPr/>
          <p:nvPr/>
        </p:nvSpPr>
        <p:spPr>
          <a:xfrm>
            <a:off x="916305" y="4121785"/>
            <a:ext cx="3955415" cy="124523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b="1">
                <a:solidFill>
                  <a:schemeClr val="tx1"/>
                </a:solidFill>
                <a:uFillTx/>
                <a:latin typeface="微软雅黑" panose="020B0503020204020204" pitchFamily="34" charset="-122"/>
                <a:ea typeface="微软雅黑" panose="020B0503020204020204" pitchFamily="34" charset="-122"/>
                <a:cs typeface="+mn-ea"/>
                <a:sym typeface="+mn-lt"/>
              </a:rPr>
              <a:t>（一）密肋填充块楼板</a:t>
            </a:r>
          </a:p>
          <a:p>
            <a:pPr marL="0" marR="0" lvl="0" indent="0" algn="just" defTabSz="914400" rtl="0" eaLnBrk="1" fontAlgn="auto" latinLnBrk="0" hangingPunct="1">
              <a:lnSpc>
                <a:spcPct val="150000"/>
              </a:lnSpc>
              <a:spcBef>
                <a:spcPts val="0"/>
              </a:spcBef>
              <a:spcAft>
                <a:spcPts val="0"/>
              </a:spcAft>
              <a:buClrTx/>
              <a:buSzTx/>
              <a:buFontTx/>
              <a:buNone/>
              <a:defRPr/>
            </a:pPr>
            <a:r>
              <a:rPr sz="1600">
                <a:solidFill>
                  <a:schemeClr val="tx1"/>
                </a:solidFill>
                <a:uFillTx/>
                <a:latin typeface="微软雅黑" panose="020B0503020204020204" pitchFamily="34" charset="-122"/>
                <a:ea typeface="微软雅黑" panose="020B0503020204020204" pitchFamily="34" charset="-122"/>
                <a:cs typeface="+mn-ea"/>
                <a:sym typeface="+mn-lt"/>
              </a:rPr>
              <a:t>密肋填充块楼板的密肋小梁有现浇和预制两种。</a:t>
            </a:r>
          </a:p>
        </p:txBody>
      </p:sp>
      <p:sp>
        <p:nvSpPr>
          <p:cNvPr id="16" name="矩形 15"/>
          <p:cNvSpPr/>
          <p:nvPr/>
        </p:nvSpPr>
        <p:spPr>
          <a:xfrm>
            <a:off x="5411470" y="3614420"/>
            <a:ext cx="5925185" cy="2611120"/>
          </a:xfrm>
          <a:prstGeom prst="rect">
            <a:avLst/>
          </a:prstGeom>
        </p:spPr>
        <p:txBody>
          <a:bodyPr wrap="square">
            <a:spAutoFit/>
          </a:bodyPr>
          <a:lstStyle/>
          <a:p>
            <a:pPr marL="0" marR="0" lvl="0" indent="0" algn="just" defTabSz="914400" rtl="0" fontAlgn="auto">
              <a:lnSpc>
                <a:spcPct val="130000"/>
              </a:lnSpc>
              <a:spcBef>
                <a:spcPts val="0"/>
              </a:spcBef>
              <a:spcAft>
                <a:spcPts val="0"/>
              </a:spcAft>
              <a:buClrTx/>
              <a:buSzTx/>
              <a:buFontTx/>
              <a:buNone/>
              <a:defRPr/>
            </a:pPr>
            <a:r>
              <a:rPr lang="zh-CN" altLang="en-US" b="1">
                <a:solidFill>
                  <a:schemeClr val="tx1"/>
                </a:solidFill>
                <a:cs typeface="+mn-ea"/>
                <a:sym typeface="+mn-lt"/>
              </a:rPr>
              <a:t>（二）预制薄板叠合楼板</a:t>
            </a:r>
          </a:p>
          <a:p>
            <a:pPr marL="0" marR="0" lvl="0" indent="0" algn="just" defTabSz="914400" rtl="0" fontAlgn="auto">
              <a:lnSpc>
                <a:spcPct val="130000"/>
              </a:lnSpc>
              <a:spcBef>
                <a:spcPts val="0"/>
              </a:spcBef>
              <a:spcAft>
                <a:spcPts val="0"/>
              </a:spcAft>
              <a:buClrTx/>
              <a:buSzTx/>
              <a:buFontTx/>
              <a:buNone/>
              <a:defRPr/>
            </a:pPr>
            <a:r>
              <a:rPr lang="zh-CN" altLang="en-US" sz="1500">
                <a:solidFill>
                  <a:schemeClr val="tx1"/>
                </a:solidFill>
                <a:cs typeface="+mn-ea"/>
                <a:sym typeface="+mn-lt"/>
              </a:rPr>
              <a:t>预制薄板叠合楼板是将预制薄板和现浇钢筋混凝土层叠合而成的装配整体式楼板，它可分为普通钢筋混凝土薄板和预应力混凝土薄板两种。</a:t>
            </a:r>
          </a:p>
          <a:p>
            <a:pPr marL="0" marR="0" lvl="0" indent="0" algn="just" defTabSz="914400" rtl="0" fontAlgn="auto">
              <a:lnSpc>
                <a:spcPct val="130000"/>
              </a:lnSpc>
              <a:spcBef>
                <a:spcPts val="0"/>
              </a:spcBef>
              <a:spcAft>
                <a:spcPts val="0"/>
              </a:spcAft>
              <a:buClrTx/>
              <a:buSzTx/>
              <a:buFontTx/>
              <a:buNone/>
              <a:defRPr/>
            </a:pPr>
            <a:r>
              <a:rPr lang="zh-CN" altLang="en-US" b="1">
                <a:solidFill>
                  <a:schemeClr val="tx1"/>
                </a:solidFill>
                <a:cs typeface="+mn-ea"/>
                <a:sym typeface="+mn-lt"/>
              </a:rPr>
              <a:t>（三）钢衬板组合楼板</a:t>
            </a:r>
          </a:p>
          <a:p>
            <a:pPr marL="0" marR="0" lvl="0" indent="0" algn="just" defTabSz="914400" rtl="0" fontAlgn="auto">
              <a:lnSpc>
                <a:spcPct val="130000"/>
              </a:lnSpc>
              <a:spcBef>
                <a:spcPts val="0"/>
              </a:spcBef>
              <a:spcAft>
                <a:spcPts val="0"/>
              </a:spcAft>
              <a:buClrTx/>
              <a:buSzTx/>
              <a:buFontTx/>
              <a:buNone/>
              <a:defRPr/>
            </a:pPr>
            <a:r>
              <a:rPr lang="zh-CN" altLang="en-US" sz="1500">
                <a:solidFill>
                  <a:schemeClr val="tx1"/>
                </a:solidFill>
                <a:cs typeface="+mn-ea"/>
                <a:sym typeface="+mn-lt"/>
              </a:rPr>
              <a:t>（1）钢衬板组合楼板是利用压型钢衬板（分单层、双层）与现浇钢筋混凝土一起支承在钢梁上形成的整体式楼板结构。</a:t>
            </a:r>
          </a:p>
          <a:p>
            <a:pPr marL="0" marR="0" lvl="0" indent="0" algn="just" defTabSz="914400" rtl="0" fontAlgn="auto">
              <a:lnSpc>
                <a:spcPct val="130000"/>
              </a:lnSpc>
              <a:spcBef>
                <a:spcPts val="0"/>
              </a:spcBef>
              <a:spcAft>
                <a:spcPts val="0"/>
              </a:spcAft>
              <a:buClrTx/>
              <a:buSzTx/>
              <a:buFontTx/>
              <a:buNone/>
              <a:defRPr/>
            </a:pPr>
            <a:r>
              <a:rPr lang="zh-CN" altLang="en-US" sz="1500">
                <a:solidFill>
                  <a:schemeClr val="tx1"/>
                </a:solidFill>
                <a:cs typeface="+mn-ea"/>
                <a:sym typeface="+mn-lt"/>
              </a:rPr>
              <a:t>（2）钢衬板混凝土组合楼板由压型钢衬板、现浇混凝土和钢梁三部分组成。</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750"/>
                                        <p:tgtEl>
                                          <p:spTgt spid="1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5"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rot="5400000">
            <a:off x="6826885" y="1265555"/>
            <a:ext cx="577850" cy="7081520"/>
          </a:xfrm>
          <a:custGeom>
            <a:avLst/>
            <a:gdLst>
              <a:gd name="connsiteX0" fmla="*/ 454 w 910"/>
              <a:gd name="connsiteY0" fmla="*/ 0 h 10772"/>
              <a:gd name="connsiteX1" fmla="*/ 454 w 910"/>
              <a:gd name="connsiteY1" fmla="*/ 0 h 10772"/>
              <a:gd name="connsiteX2" fmla="*/ 907 w 910"/>
              <a:gd name="connsiteY2" fmla="*/ 454 h 10772"/>
              <a:gd name="connsiteX3" fmla="*/ 910 w 910"/>
              <a:gd name="connsiteY3" fmla="*/ 10570 h 10772"/>
              <a:gd name="connsiteX4" fmla="*/ 0 w 910"/>
              <a:gd name="connsiteY4" fmla="*/ 10772 h 10772"/>
              <a:gd name="connsiteX5" fmla="*/ 0 w 910"/>
              <a:gd name="connsiteY5" fmla="*/ 454 h 10772"/>
              <a:gd name="connsiteX6" fmla="*/ 454 w 910"/>
              <a:gd name="connsiteY6" fmla="*/ 0 h 1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0" h="10772">
                <a:moveTo>
                  <a:pt x="454" y="0"/>
                </a:moveTo>
                <a:lnTo>
                  <a:pt x="454" y="0"/>
                </a:lnTo>
                <a:cubicBezTo>
                  <a:pt x="704" y="0"/>
                  <a:pt x="907" y="203"/>
                  <a:pt x="907" y="454"/>
                </a:cubicBezTo>
                <a:lnTo>
                  <a:pt x="910" y="10570"/>
                </a:lnTo>
                <a:lnTo>
                  <a:pt x="0" y="10772"/>
                </a:lnTo>
                <a:lnTo>
                  <a:pt x="0" y="454"/>
                </a:lnTo>
                <a:cubicBezTo>
                  <a:pt x="0" y="203"/>
                  <a:pt x="203" y="0"/>
                  <a:pt x="454" y="0"/>
                </a:cubicBezTo>
                <a:close/>
              </a:path>
            </a:pathLst>
          </a:custGeom>
          <a:solidFill>
            <a:schemeClr val="bg1">
              <a:lumMod val="50000"/>
            </a:schemeClr>
          </a:solidFill>
          <a:ln w="25400" cap="flat" cmpd="sng" algn="ctr">
            <a:noFill/>
            <a:prstDash val="solid"/>
          </a:ln>
          <a:effectLst/>
        </p:spPr>
        <p:txBody>
          <a:bodyPr lIns="87872" tIns="43935" rIns="87872" bIns="43935" rtlCol="0" anchor="ctr"/>
          <a:lstStyle/>
          <a:p>
            <a:pPr algn="ctr">
              <a:defRPr/>
            </a:pPr>
            <a:endParaRPr lang="zh-CN" altLang="en-US" sz="1200" b="1" kern="0" dirty="0">
              <a:solidFill>
                <a:sysClr val="window" lastClr="FFFFFF"/>
              </a:solidFill>
              <a:latin typeface="微软雅黑" panose="020B0503020204020204" pitchFamily="34" charset="-122"/>
              <a:ea typeface="微软雅黑" panose="020B0503020204020204" pitchFamily="34" charset="-122"/>
            </a:endParaRPr>
          </a:p>
        </p:txBody>
      </p:sp>
      <p:sp>
        <p:nvSpPr>
          <p:cNvPr id="2" name="椭圆 1"/>
          <p:cNvSpPr/>
          <p:nvPr/>
        </p:nvSpPr>
        <p:spPr>
          <a:xfrm>
            <a:off x="2454910" y="1695450"/>
            <a:ext cx="1619885" cy="145796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2"/>
          </a:solidFill>
          <a:ln w="25400" cap="flat" cmpd="sng" algn="ctr">
            <a:noFill/>
            <a:prstDash val="solid"/>
          </a:ln>
          <a:effectLst/>
        </p:spPr>
        <p:txBody>
          <a:bodyPr lIns="87872" tIns="43935" rIns="87872" bIns="43935" rtlCol="0" anchor="ctr"/>
          <a:lstStyle/>
          <a:p>
            <a:pPr algn="ctr"/>
            <a:endParaRPr lang="zh-CN" altLang="en-US" sz="1900" b="1" kern="0" dirty="0">
              <a:solidFill>
                <a:sysClr val="window" lastClr="FFFFFF"/>
              </a:solidFill>
              <a:latin typeface="微软雅黑" panose="020B0503020204020204" pitchFamily="34" charset="-122"/>
              <a:ea typeface="微软雅黑" panose="020B0503020204020204" pitchFamily="34" charset="-122"/>
            </a:endParaRPr>
          </a:p>
        </p:txBody>
      </p:sp>
      <p:sp>
        <p:nvSpPr>
          <p:cNvPr id="3" name="椭圆 1"/>
          <p:cNvSpPr/>
          <p:nvPr/>
        </p:nvSpPr>
        <p:spPr>
          <a:xfrm>
            <a:off x="2306955" y="2974340"/>
            <a:ext cx="814070" cy="1457960"/>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accent3"/>
          </a:solidFill>
          <a:ln w="25400" cap="flat" cmpd="sng" algn="ctr">
            <a:noFill/>
            <a:prstDash val="solid"/>
          </a:ln>
          <a:effectLst/>
        </p:spPr>
        <p:txBody>
          <a:bodyPr lIns="87872" tIns="43935" rIns="87872" bIns="43935" rtlCol="0" anchor="ctr"/>
          <a:lstStyle/>
          <a:p>
            <a:pPr algn="ctr">
              <a:defRPr/>
            </a:pPr>
            <a:endParaRPr lang="zh-CN" altLang="en-US" sz="1800" kern="0" dirty="0">
              <a:solidFill>
                <a:sysClr val="window" lastClr="FFFFFF"/>
              </a:solidFill>
              <a:ea typeface="微软雅黑" panose="020B0503020204020204" pitchFamily="34" charset="-122"/>
            </a:endParaRPr>
          </a:p>
        </p:txBody>
      </p:sp>
      <p:sp>
        <p:nvSpPr>
          <p:cNvPr id="4" name="椭圆 1"/>
          <p:cNvSpPr/>
          <p:nvPr/>
        </p:nvSpPr>
        <p:spPr>
          <a:xfrm rot="5400000">
            <a:off x="2276475" y="4185920"/>
            <a:ext cx="1451610" cy="162750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4"/>
          </a:solidFill>
          <a:ln w="25400" cap="flat" cmpd="sng" algn="ctr">
            <a:noFill/>
            <a:prstDash val="solid"/>
          </a:ln>
          <a:effectLst/>
        </p:spPr>
        <p:txBody>
          <a:bodyPr lIns="87872" tIns="43935" rIns="87872" bIns="43935" rtlCol="0" anchor="ctr"/>
          <a:lstStyle/>
          <a:p>
            <a:pPr algn="ctr"/>
            <a:endParaRPr lang="zh-CN" altLang="en-US" sz="1900" b="1"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1"/>
          <p:cNvSpPr/>
          <p:nvPr/>
        </p:nvSpPr>
        <p:spPr>
          <a:xfrm rot="10800000">
            <a:off x="1007110" y="1494790"/>
            <a:ext cx="1619885" cy="145796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solidFill>
          <a:ln w="25400" cap="flat" cmpd="sng" algn="ctr">
            <a:noFill/>
            <a:prstDash val="solid"/>
          </a:ln>
          <a:effectLst/>
        </p:spPr>
        <p:txBody>
          <a:bodyPr lIns="87872" tIns="43935" rIns="87872" bIns="43935" rtlCol="0" anchor="ctr"/>
          <a:lstStyle/>
          <a:p>
            <a:pPr algn="ctr">
              <a:defRPr/>
            </a:pPr>
            <a:endParaRPr lang="zh-CN" altLang="en-US" sz="1800" kern="0" dirty="0">
              <a:solidFill>
                <a:sysClr val="window" lastClr="FFFFFF"/>
              </a:solidFill>
              <a:ea typeface="微软雅黑" panose="020B0503020204020204" pitchFamily="34" charset="-122"/>
            </a:endParaRPr>
          </a:p>
        </p:txBody>
      </p:sp>
      <p:sp>
        <p:nvSpPr>
          <p:cNvPr id="6" name="椭圆 1"/>
          <p:cNvSpPr/>
          <p:nvPr/>
        </p:nvSpPr>
        <p:spPr>
          <a:xfrm rot="6199008">
            <a:off x="1353185" y="3622040"/>
            <a:ext cx="728980" cy="1533525"/>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accent1"/>
          </a:solidFill>
          <a:ln w="25400" cap="flat" cmpd="sng" algn="ctr">
            <a:noFill/>
            <a:prstDash val="solid"/>
          </a:ln>
          <a:effectLst/>
        </p:spPr>
        <p:txBody>
          <a:bodyPr lIns="87872" tIns="43935" rIns="87872" bIns="43935" rtlCol="0" anchor="ctr"/>
          <a:lstStyle/>
          <a:p>
            <a:pPr algn="ctr">
              <a:defRPr/>
            </a:pPr>
            <a:endParaRPr lang="zh-CN" altLang="en-US" sz="1800" kern="0" dirty="0">
              <a:solidFill>
                <a:sysClr val="window" lastClr="FFFFFF"/>
              </a:solidFill>
              <a:ea typeface="微软雅黑" panose="020B0503020204020204" pitchFamily="34" charset="-122"/>
            </a:endParaRPr>
          </a:p>
        </p:txBody>
      </p:sp>
      <p:sp>
        <p:nvSpPr>
          <p:cNvPr id="7" name="圆角矩形 14"/>
          <p:cNvSpPr/>
          <p:nvPr/>
        </p:nvSpPr>
        <p:spPr>
          <a:xfrm rot="5400000">
            <a:off x="6948170" y="-1196340"/>
            <a:ext cx="575945" cy="6840220"/>
          </a:xfrm>
          <a:custGeom>
            <a:avLst/>
            <a:gdLst>
              <a:gd name="connsiteX0" fmla="*/ 454 w 907"/>
              <a:gd name="connsiteY0" fmla="*/ 0 h 10772"/>
              <a:gd name="connsiteX1" fmla="*/ 454 w 907"/>
              <a:gd name="connsiteY1" fmla="*/ 0 h 10772"/>
              <a:gd name="connsiteX2" fmla="*/ 907 w 907"/>
              <a:gd name="connsiteY2" fmla="*/ 454 h 10772"/>
              <a:gd name="connsiteX3" fmla="*/ 884 w 907"/>
              <a:gd name="connsiteY3" fmla="*/ 10568 h 10772"/>
              <a:gd name="connsiteX4" fmla="*/ 0 w 907"/>
              <a:gd name="connsiteY4" fmla="*/ 10772 h 10772"/>
              <a:gd name="connsiteX5" fmla="*/ 0 w 907"/>
              <a:gd name="connsiteY5" fmla="*/ 454 h 10772"/>
              <a:gd name="connsiteX6" fmla="*/ 454 w 907"/>
              <a:gd name="connsiteY6" fmla="*/ 0 h 1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 h="10772">
                <a:moveTo>
                  <a:pt x="454" y="0"/>
                </a:moveTo>
                <a:lnTo>
                  <a:pt x="454" y="0"/>
                </a:lnTo>
                <a:cubicBezTo>
                  <a:pt x="704" y="0"/>
                  <a:pt x="907" y="203"/>
                  <a:pt x="907" y="454"/>
                </a:cubicBezTo>
                <a:lnTo>
                  <a:pt x="884" y="10568"/>
                </a:lnTo>
                <a:lnTo>
                  <a:pt x="0" y="10772"/>
                </a:lnTo>
                <a:lnTo>
                  <a:pt x="0" y="454"/>
                </a:lnTo>
                <a:cubicBezTo>
                  <a:pt x="0" y="203"/>
                  <a:pt x="203" y="0"/>
                  <a:pt x="454" y="0"/>
                </a:cubicBezTo>
                <a:close/>
              </a:path>
            </a:pathLst>
          </a:custGeom>
          <a:solidFill>
            <a:schemeClr val="accent2"/>
          </a:solidFill>
          <a:ln w="25400" cap="flat" cmpd="sng" algn="ctr">
            <a:noFill/>
            <a:prstDash val="solid"/>
          </a:ln>
          <a:effectLst/>
        </p:spPr>
        <p:txBody>
          <a:bodyPr lIns="87872" tIns="43935" rIns="87872" bIns="43935" rtlCol="0" anchor="ctr"/>
          <a:lstStyle/>
          <a:p>
            <a:pPr algn="ctr">
              <a:defRPr/>
            </a:pPr>
            <a:endParaRPr lang="zh-CN" altLang="en-US" sz="1200" b="1" kern="0" dirty="0">
              <a:solidFill>
                <a:sysClr val="window" lastClr="FFFFFF"/>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980055" y="2068195"/>
            <a:ext cx="595630" cy="702945"/>
          </a:xfrm>
          <a:prstGeom prst="rect">
            <a:avLst/>
          </a:prstGeom>
          <a:noFill/>
        </p:spPr>
        <p:txBody>
          <a:bodyPr wrap="square" lIns="87872" tIns="43935" rIns="87872" bIns="43935" rtlCol="0">
            <a:spAutoFit/>
          </a:bodyPr>
          <a:lstStyle/>
          <a:p>
            <a:pPr>
              <a:defRPr/>
            </a:pPr>
            <a:r>
              <a:rPr lang="en-US" altLang="zh-CN" sz="4000" b="1" kern="0" dirty="0">
                <a:solidFill>
                  <a:schemeClr val="accent2"/>
                </a:solidFill>
                <a:latin typeface="Arial Black" panose="020B0A04020102020204" pitchFamily="34" charset="0"/>
                <a:ea typeface="微软雅黑" panose="020B0503020204020204" pitchFamily="34" charset="-122"/>
              </a:rPr>
              <a:t>A</a:t>
            </a:r>
            <a:endParaRPr lang="zh-CN" altLang="en-US" sz="4000" b="1" kern="0" dirty="0">
              <a:solidFill>
                <a:schemeClr val="accent2"/>
              </a:solidFill>
              <a:latin typeface="Arial Black" panose="020B0A04020102020204" pitchFamily="34" charset="0"/>
              <a:ea typeface="微软雅黑" panose="020B0503020204020204" pitchFamily="34" charset="-122"/>
            </a:endParaRPr>
          </a:p>
        </p:txBody>
      </p:sp>
      <p:sp>
        <p:nvSpPr>
          <p:cNvPr id="10" name="TextBox 9"/>
          <p:cNvSpPr txBox="1"/>
          <p:nvPr/>
        </p:nvSpPr>
        <p:spPr>
          <a:xfrm>
            <a:off x="2839085" y="4661535"/>
            <a:ext cx="595630" cy="702945"/>
          </a:xfrm>
          <a:prstGeom prst="rect">
            <a:avLst/>
          </a:prstGeom>
          <a:noFill/>
        </p:spPr>
        <p:txBody>
          <a:bodyPr wrap="square" lIns="87872" tIns="43935" rIns="87872" bIns="43935" rtlCol="0">
            <a:spAutoFit/>
          </a:bodyPr>
          <a:lstStyle/>
          <a:p>
            <a:pPr>
              <a:defRPr/>
            </a:pPr>
            <a:r>
              <a:rPr lang="en-US" altLang="zh-CN" sz="4000" b="1" kern="0" dirty="0">
                <a:solidFill>
                  <a:schemeClr val="accent4"/>
                </a:solidFill>
                <a:latin typeface="Arial Black" panose="020B0A04020102020204" pitchFamily="34" charset="0"/>
                <a:ea typeface="微软雅黑" panose="020B0503020204020204" pitchFamily="34" charset="-122"/>
              </a:rPr>
              <a:t>B</a:t>
            </a:r>
            <a:endParaRPr lang="zh-CN" altLang="en-US" sz="4000" b="1" kern="0" dirty="0">
              <a:solidFill>
                <a:schemeClr val="accent4"/>
              </a:solidFill>
              <a:latin typeface="Arial Black" panose="020B0A04020102020204" pitchFamily="34" charset="0"/>
              <a:ea typeface="微软雅黑" panose="020B0503020204020204" pitchFamily="34" charset="-122"/>
            </a:endParaRPr>
          </a:p>
        </p:txBody>
      </p:sp>
      <p:sp>
        <p:nvSpPr>
          <p:cNvPr id="11" name="TextBox 10"/>
          <p:cNvSpPr txBox="1"/>
          <p:nvPr/>
        </p:nvSpPr>
        <p:spPr>
          <a:xfrm>
            <a:off x="4074795" y="2546350"/>
            <a:ext cx="6347460" cy="1764665"/>
          </a:xfrm>
          <a:prstGeom prst="rect">
            <a:avLst/>
          </a:prstGeom>
          <a:noFill/>
        </p:spPr>
        <p:txBody>
          <a:bodyPr wrap="square" lIns="87872" tIns="43935" rIns="87872" bIns="43935" rtlCol="0">
            <a:spAutoFit/>
          </a:bodyPr>
          <a:lstStyle/>
          <a:p>
            <a:pPr algn="just">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现浇密肋填充块楼板是以陶土空心砖、矿渣混凝土空心块和玻璃钢壳等作为肋间填充块来现浇密肋小梁和面板而成。填充块与肋和面板相接触的部位带有凹槽，用来与现浇的肋与板相咬接，使楼板的整体性更好。密肋宽60～120mm，肋高200～300mm，肋的间距视填充块的尺寸而定，一般为300～600mm，面板的厚度一般为40～50mm。由于填充块一般尺寸都较小，所以楼板通常可为单向或双向密肋形。</a:t>
            </a:r>
          </a:p>
        </p:txBody>
      </p:sp>
      <p:sp>
        <p:nvSpPr>
          <p:cNvPr id="12" name="TextBox 11"/>
          <p:cNvSpPr txBox="1"/>
          <p:nvPr/>
        </p:nvSpPr>
        <p:spPr>
          <a:xfrm>
            <a:off x="4074160" y="5142865"/>
            <a:ext cx="6347460" cy="1485265"/>
          </a:xfrm>
          <a:prstGeom prst="rect">
            <a:avLst/>
          </a:prstGeom>
          <a:noFill/>
        </p:spPr>
        <p:txBody>
          <a:bodyPr wrap="square" lIns="87872" tIns="43935" rIns="87872" bIns="43935" rtlCol="0">
            <a:spAutoFit/>
          </a:bodyPr>
          <a:lstStyle/>
          <a:p>
            <a:pPr algn="just">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预制小梁填充块楼板是在预制小梁之间填充陶土空心砖、矿渣混凝土空心块、煤渣空心砖等填充块上面现浇混凝土面层而成。预制密肋填充块楼板中的密肋有预制倒T形小梁、带骨架芯板等。</a:t>
            </a:r>
          </a:p>
          <a:p>
            <a:pPr algn="just">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密肋填充块楼板底面平整，有很好的隔声、保温、隔热性能，力学性能好，整体性较好，可充分利用材料的性能，且有利于敷设管道。</a:t>
            </a:r>
          </a:p>
        </p:txBody>
      </p:sp>
      <p:sp>
        <p:nvSpPr>
          <p:cNvPr id="16" name="文本框 15"/>
          <p:cNvSpPr txBox="1"/>
          <p:nvPr/>
        </p:nvSpPr>
        <p:spPr>
          <a:xfrm>
            <a:off x="4599305" y="2039620"/>
            <a:ext cx="5039360" cy="398780"/>
          </a:xfrm>
          <a:prstGeom prst="rect">
            <a:avLst/>
          </a:prstGeom>
          <a:noFill/>
        </p:spPr>
        <p:txBody>
          <a:bodyPr wrap="square" rtlCol="0">
            <a:spAutoFit/>
          </a:bodyPr>
          <a:lstStyle/>
          <a:p>
            <a:pPr algn="ctr"/>
            <a:r>
              <a:rPr lang="en-US" altLang="zh-CN" sz="2000" b="1">
                <a:solidFill>
                  <a:schemeClr val="tx1"/>
                </a:solidFill>
                <a:latin typeface="微软雅黑" panose="020B0503020204020204" pitchFamily="34" charset="-122"/>
                <a:ea typeface="微软雅黑" panose="020B0503020204020204" pitchFamily="34" charset="-122"/>
              </a:rPr>
              <a:t>1. 现浇密肋填充块楼板</a:t>
            </a:r>
          </a:p>
        </p:txBody>
      </p:sp>
      <p:sp>
        <p:nvSpPr>
          <p:cNvPr id="17" name="文本框 16"/>
          <p:cNvSpPr txBox="1"/>
          <p:nvPr/>
        </p:nvSpPr>
        <p:spPr>
          <a:xfrm>
            <a:off x="4728845" y="4622165"/>
            <a:ext cx="5039360" cy="398780"/>
          </a:xfrm>
          <a:prstGeom prst="rect">
            <a:avLst/>
          </a:prstGeom>
          <a:noFill/>
        </p:spPr>
        <p:txBody>
          <a:bodyPr wrap="square" rtlCol="0">
            <a:spAutoFit/>
          </a:bodyPr>
          <a:lstStyle/>
          <a:p>
            <a:pPr algn="ctr"/>
            <a:r>
              <a:rPr lang="en-US" altLang="zh-CN" sz="2000" b="1">
                <a:solidFill>
                  <a:schemeClr val="bg1"/>
                </a:solidFill>
                <a:latin typeface="微软雅黑" panose="020B0503020204020204" pitchFamily="34" charset="-122"/>
                <a:ea typeface="微软雅黑" panose="020B0503020204020204" pitchFamily="34" charset="-122"/>
              </a:rPr>
              <a:t>2. 预制小梁填充楼板</a:t>
            </a:r>
          </a:p>
        </p:txBody>
      </p:sp>
      <p:sp>
        <p:nvSpPr>
          <p:cNvPr id="8" name="文本框 7"/>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（一）密肋填充块楼板</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a:off x="0" y="0"/>
            <a:ext cx="12192000" cy="2225407"/>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pitchFamily="34" charset="-122"/>
            </a:endParaRPr>
          </a:p>
        </p:txBody>
      </p:sp>
      <p:pic>
        <p:nvPicPr>
          <p:cNvPr id="7" name="图片 6" descr="D:\meihua_service_cache\jpg/4ab6ea02be52135458ef7508278ecdc2.jpg4ab6ea02be52135458ef7508278ecdc2"/>
          <p:cNvPicPr preferRelativeResize="0">
            <a:picLocks noChangeAspect="1"/>
          </p:cNvPicPr>
          <p:nvPr>
            <p:custDataLst>
              <p:tags r:id="rId3"/>
            </p:custDataLst>
          </p:nvPr>
        </p:nvPicPr>
        <p:blipFill>
          <a:blip r:embed="rId13"/>
          <a:srcRect r="25000"/>
          <a:stretch>
            <a:fillRect/>
          </a:stretch>
        </p:blipFill>
        <p:spPr>
          <a:xfrm>
            <a:off x="0" y="2022"/>
            <a:ext cx="3480047" cy="2610035"/>
          </a:xfrm>
          <a:prstGeom prst="rect">
            <a:avLst/>
          </a:prstGeom>
          <a:noFill/>
        </p:spPr>
      </p:pic>
      <p:sp>
        <p:nvSpPr>
          <p:cNvPr id="14" name="直角三角形 13"/>
          <p:cNvSpPr/>
          <p:nvPr>
            <p:custDataLst>
              <p:tags r:id="rId4"/>
            </p:custDataLst>
          </p:nvPr>
        </p:nvSpPr>
        <p:spPr>
          <a:xfrm rot="5400000">
            <a:off x="3464951" y="2239806"/>
            <a:ext cx="384014" cy="353823"/>
          </a:xfrm>
          <a:prstGeom prst="rtTriangle">
            <a:avLst/>
          </a:prstGeom>
          <a:solidFill>
            <a:schemeClr val="tx1">
              <a:lumMod val="65000"/>
              <a:lumOff val="3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grpSp>
        <p:nvGrpSpPr>
          <p:cNvPr id="15" name="组合 14"/>
          <p:cNvGrpSpPr/>
          <p:nvPr>
            <p:custDataLst>
              <p:tags r:id="rId5"/>
            </p:custDataLst>
          </p:nvPr>
        </p:nvGrpSpPr>
        <p:grpSpPr>
          <a:xfrm>
            <a:off x="10817107" y="-1"/>
            <a:ext cx="544948" cy="653143"/>
            <a:chOff x="10871392" y="4728319"/>
            <a:chExt cx="631880" cy="831143"/>
          </a:xfrm>
        </p:grpSpPr>
        <p:sp>
          <p:nvSpPr>
            <p:cNvPr id="16" name="任意多边形: 形状 11"/>
            <p:cNvSpPr/>
            <p:nvPr>
              <p:custDataLst>
                <p:tags r:id="rId10"/>
              </p:custDataLst>
            </p:nvPr>
          </p:nvSpPr>
          <p:spPr>
            <a:xfrm>
              <a:off x="10871392" y="4728319"/>
              <a:ext cx="631880" cy="831143"/>
            </a:xfrm>
            <a:custGeom>
              <a:avLst/>
              <a:gdLst/>
              <a:ahLst/>
              <a:cxnLst/>
              <a:rect l="0" t="0" r="0" b="0"/>
              <a:pathLst>
                <a:path w="334011" h="397511">
                  <a:moveTo>
                    <a:pt x="334010" y="397510"/>
                  </a:moveTo>
                  <a:lnTo>
                    <a:pt x="167640" y="312420"/>
                  </a:lnTo>
                  <a:lnTo>
                    <a:pt x="0" y="397510"/>
                  </a:lnTo>
                  <a:lnTo>
                    <a:pt x="0" y="0"/>
                  </a:lnTo>
                  <a:lnTo>
                    <a:pt x="334010" y="0"/>
                  </a:lnTo>
                </a:path>
              </a:pathLst>
            </a:custGeom>
            <a:solidFill>
              <a:schemeClr val="accent3">
                <a:alpha val="90000"/>
              </a:scheme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endParaRPr>
            </a:p>
          </p:txBody>
        </p:sp>
        <p:sp>
          <p:nvSpPr>
            <p:cNvPr id="17" name="PA_ImportSvg_636718263529450003"/>
            <p:cNvSpPr/>
            <p:nvPr>
              <p:custDataLst>
                <p:tags r:id="rId11"/>
              </p:custDataLst>
            </p:nvPr>
          </p:nvSpPr>
          <p:spPr>
            <a:xfrm rot="10800000">
              <a:off x="10970634" y="4880728"/>
              <a:ext cx="407148" cy="317335"/>
            </a:xfrm>
            <a:custGeom>
              <a:avLst/>
              <a:gdLst/>
              <a:ahLst/>
              <a:cxnLst/>
              <a:rect l="l" t="t" r="r" b="b"/>
              <a:pathLst>
                <a:path w="172720" h="134620">
                  <a:moveTo>
                    <a:pt x="62230" y="134620"/>
                  </a:moveTo>
                  <a:lnTo>
                    <a:pt x="0" y="134620"/>
                  </a:lnTo>
                  <a:lnTo>
                    <a:pt x="0" y="90170"/>
                  </a:lnTo>
                  <a:cubicBezTo>
                    <a:pt x="0" y="72390"/>
                    <a:pt x="1270" y="58420"/>
                    <a:pt x="5080" y="46990"/>
                  </a:cubicBezTo>
                  <a:cubicBezTo>
                    <a:pt x="8890" y="36830"/>
                    <a:pt x="13970" y="26670"/>
                    <a:pt x="22860" y="19050"/>
                  </a:cubicBezTo>
                  <a:cubicBezTo>
                    <a:pt x="31750" y="10160"/>
                    <a:pt x="41910" y="3810"/>
                    <a:pt x="55880" y="0"/>
                  </a:cubicBezTo>
                  <a:lnTo>
                    <a:pt x="68580" y="25400"/>
                  </a:lnTo>
                  <a:cubicBezTo>
                    <a:pt x="55880" y="29210"/>
                    <a:pt x="46990" y="35560"/>
                    <a:pt x="41910" y="43180"/>
                  </a:cubicBezTo>
                  <a:cubicBezTo>
                    <a:pt x="36830" y="50800"/>
                    <a:pt x="33020" y="60960"/>
                    <a:pt x="33020" y="72390"/>
                  </a:cubicBezTo>
                  <a:lnTo>
                    <a:pt x="63500" y="72390"/>
                  </a:lnTo>
                  <a:lnTo>
                    <a:pt x="63500" y="134620"/>
                  </a:lnTo>
                  <a:moveTo>
                    <a:pt x="166370" y="134620"/>
                  </a:moveTo>
                  <a:lnTo>
                    <a:pt x="104140" y="134620"/>
                  </a:lnTo>
                  <a:lnTo>
                    <a:pt x="104140" y="90170"/>
                  </a:lnTo>
                  <a:cubicBezTo>
                    <a:pt x="104140" y="72390"/>
                    <a:pt x="105410" y="57150"/>
                    <a:pt x="109220" y="46990"/>
                  </a:cubicBezTo>
                  <a:cubicBezTo>
                    <a:pt x="113031" y="36830"/>
                    <a:pt x="118110" y="26670"/>
                    <a:pt x="127000" y="19050"/>
                  </a:cubicBezTo>
                  <a:cubicBezTo>
                    <a:pt x="135890" y="11430"/>
                    <a:pt x="146050" y="3810"/>
                    <a:pt x="160020" y="0"/>
                  </a:cubicBezTo>
                  <a:lnTo>
                    <a:pt x="172720" y="25400"/>
                  </a:lnTo>
                  <a:cubicBezTo>
                    <a:pt x="160020" y="29210"/>
                    <a:pt x="151130" y="35560"/>
                    <a:pt x="146050" y="43180"/>
                  </a:cubicBezTo>
                  <a:cubicBezTo>
                    <a:pt x="140970" y="50800"/>
                    <a:pt x="137160" y="60960"/>
                    <a:pt x="137160" y="72390"/>
                  </a:cubicBezTo>
                  <a:lnTo>
                    <a:pt x="167640" y="72390"/>
                  </a:lnTo>
                  <a:lnTo>
                    <a:pt x="167640" y="134620"/>
                  </a:lnTo>
                </a:path>
              </a:pathLst>
            </a:cu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pitchFamily="34" charset="-122"/>
              </a:endParaRPr>
            </a:p>
          </p:txBody>
        </p:sp>
      </p:grpSp>
      <p:cxnSp>
        <p:nvCxnSpPr>
          <p:cNvPr id="9" name="直接连接符 8"/>
          <p:cNvCxnSpPr/>
          <p:nvPr>
            <p:custDataLst>
              <p:tags r:id="rId6"/>
            </p:custDataLst>
          </p:nvPr>
        </p:nvCxnSpPr>
        <p:spPr>
          <a:xfrm>
            <a:off x="652170" y="5471405"/>
            <a:ext cx="10852150" cy="0"/>
          </a:xfrm>
          <a:prstGeom prst="line">
            <a:avLst/>
          </a:prstGeom>
          <a:ln>
            <a:solidFill>
              <a:schemeClr val="tx1">
                <a:lumMod val="50000"/>
                <a:lumOff val="50000"/>
                <a:alpha val="20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custDataLst>
              <p:tags r:id="rId7"/>
            </p:custDataLst>
          </p:nvPr>
        </p:nvSpPr>
        <p:spPr>
          <a:xfrm>
            <a:off x="652145" y="2761225"/>
            <a:ext cx="10852150" cy="249618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0" indent="0" algn="just">
              <a:lnSpc>
                <a:spcPct val="130000"/>
              </a:lnSpc>
              <a:spcBef>
                <a:spcPts val="0"/>
              </a:spcBef>
              <a:spcAft>
                <a:spcPts val="1000"/>
              </a:spcAft>
              <a:buSzPct val="100000"/>
            </a:pPr>
            <a:r>
              <a:rPr lang="zh-CN" altLang="en-US" dirty="0">
                <a:solidFill>
                  <a:schemeClr val="tx1">
                    <a:lumMod val="50000"/>
                    <a:lumOff val="50000"/>
                  </a:schemeClr>
                </a:solidFill>
                <a:latin typeface="Arial" panose="020B0604020202020204" pitchFamily="34" charset="0"/>
                <a:ea typeface="微软雅黑" panose="020B0503020204020204" pitchFamily="34" charset="-122"/>
              </a:rPr>
              <a:t>预制薄板叠合楼板是将预制薄板和现浇钢筋混凝土层叠合而成的装配整体式楼板，它可分为普通钢筋混凝土薄板和预应力混凝土薄板两种。</a:t>
            </a:r>
          </a:p>
          <a:p>
            <a:pPr marL="0" lvl="0" indent="0" algn="just">
              <a:lnSpc>
                <a:spcPct val="130000"/>
              </a:lnSpc>
              <a:spcBef>
                <a:spcPts val="0"/>
              </a:spcBef>
              <a:spcAft>
                <a:spcPts val="1000"/>
              </a:spcAft>
              <a:buSzPct val="100000"/>
            </a:pPr>
            <a:r>
              <a:rPr lang="zh-CN" altLang="en-US" dirty="0">
                <a:solidFill>
                  <a:schemeClr val="tx1">
                    <a:lumMod val="50000"/>
                    <a:lumOff val="50000"/>
                  </a:schemeClr>
                </a:solidFill>
                <a:latin typeface="Arial" panose="020B0604020202020204" pitchFamily="34" charset="0"/>
                <a:ea typeface="微软雅黑" panose="020B0503020204020204" pitchFamily="34" charset="-122"/>
              </a:rPr>
              <a:t>预应力薄板板厚在50～70mm之间，板宽在1100～1800mm之间，叠合板的总厚度视板的跨度而定，一般为150～250mm，以大于或等于预制薄板厚度的2倍为宜。叠合楼板的跨度在4～6m之间，预应力叠合楼板的跨度最大可达9m，以5.4m 以内较为经济。</a:t>
            </a:r>
          </a:p>
          <a:p>
            <a:pPr marL="0" lvl="0" indent="0" algn="just">
              <a:lnSpc>
                <a:spcPct val="130000"/>
              </a:lnSpc>
              <a:spcBef>
                <a:spcPts val="0"/>
              </a:spcBef>
              <a:spcAft>
                <a:spcPts val="1000"/>
              </a:spcAft>
              <a:buSzPct val="100000"/>
            </a:pPr>
            <a:r>
              <a:rPr lang="zh-CN" altLang="en-US" dirty="0">
                <a:solidFill>
                  <a:schemeClr val="tx1">
                    <a:lumMod val="50000"/>
                    <a:lumOff val="50000"/>
                  </a:schemeClr>
                </a:solidFill>
                <a:latin typeface="Arial" panose="020B0604020202020204" pitchFamily="34" charset="0"/>
                <a:ea typeface="微软雅黑" panose="020B0503020204020204" pitchFamily="34" charset="-122"/>
                <a:sym typeface="+mn-ea"/>
              </a:rPr>
              <a:t>为了使预制薄板与现浇叠合层牢固地结合为一体，可将预制薄板表面作刻槽处理，或者是在薄板表面露出较规则的三角形结合筋等。叠合楼板的预制部分，也可采用钢筋混凝土空心板。</a:t>
            </a:r>
            <a:endParaRPr lang="zh-CN" altLang="en-US" dirty="0">
              <a:solidFill>
                <a:schemeClr val="tx1">
                  <a:lumMod val="50000"/>
                  <a:lumOff val="50000"/>
                </a:schemeClr>
              </a:solidFill>
              <a:latin typeface="Arial" panose="020B0604020202020204" pitchFamily="34" charset="0"/>
              <a:ea typeface="微软雅黑" panose="020B0503020204020204" pitchFamily="34" charset="-122"/>
            </a:endParaRPr>
          </a:p>
        </p:txBody>
      </p:sp>
      <p:sp>
        <p:nvSpPr>
          <p:cNvPr id="22" name="文本框 21"/>
          <p:cNvSpPr txBox="1"/>
          <p:nvPr>
            <p:custDataLst>
              <p:tags r:id="rId8"/>
            </p:custDataLst>
          </p:nvPr>
        </p:nvSpPr>
        <p:spPr>
          <a:xfrm>
            <a:off x="652145" y="5685400"/>
            <a:ext cx="10852150" cy="63944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0" indent="0" algn="just">
              <a:lnSpc>
                <a:spcPct val="130000"/>
              </a:lnSpc>
              <a:spcBef>
                <a:spcPts val="0"/>
              </a:spcBef>
              <a:spcAft>
                <a:spcPts val="1000"/>
              </a:spcAft>
              <a:buSzPct val="100000"/>
            </a:pPr>
            <a:r>
              <a:rPr lang="zh-CN" altLang="en-US" dirty="0">
                <a:solidFill>
                  <a:schemeClr val="tx1">
                    <a:lumMod val="50000"/>
                    <a:lumOff val="50000"/>
                  </a:schemeClr>
                </a:solidFill>
                <a:latin typeface="Arial" panose="020B0604020202020204" pitchFamily="34" charset="0"/>
                <a:ea typeface="微软雅黑" panose="020B0503020204020204" pitchFamily="34" charset="-122"/>
              </a:rPr>
              <a:t>叠合楼板具有整体性好、跨度大、强度和刚度高、可节约模板、施工进度快等优点，其表面平整，便于饰面层装修，适用于对整体刚度要求高的建筑和大开间建筑，如住宅、宾馆、学校、办公楼、医院以及仓库等建筑。</a:t>
            </a:r>
          </a:p>
        </p:txBody>
      </p:sp>
      <p:sp>
        <p:nvSpPr>
          <p:cNvPr id="4" name="文本框 3"/>
          <p:cNvSpPr txBox="1"/>
          <p:nvPr>
            <p:custDataLst>
              <p:tags r:id="rId9"/>
            </p:custDataLst>
          </p:nvPr>
        </p:nvSpPr>
        <p:spPr>
          <a:xfrm>
            <a:off x="4255810" y="800283"/>
            <a:ext cx="7099300" cy="624840"/>
          </a:xfrm>
          <a:prstGeom prst="rect">
            <a:avLst/>
          </a:prstGeom>
          <a:noFill/>
        </p:spPr>
        <p:txBody>
          <a:bodyPr wrap="square" lIns="101600" tIns="38100" rIns="63500" bIns="38100" rtlCol="0">
            <a:noAutofit/>
          </a:bodyPr>
          <a:lstStyle/>
          <a:p>
            <a:pPr marL="0" indent="0" algn="ctr">
              <a:lnSpc>
                <a:spcPct val="100000"/>
              </a:lnSpc>
              <a:spcBef>
                <a:spcPts val="0"/>
              </a:spcBef>
              <a:spcAft>
                <a:spcPts val="0"/>
              </a:spcAft>
              <a:buSzPct val="100000"/>
              <a:buNone/>
            </a:pPr>
            <a:r>
              <a:rPr lang="zh-CN" altLang="en-US" sz="3600" b="1" spc="300" dirty="0">
                <a:solidFill>
                  <a:schemeClr val="lt1"/>
                </a:solidFill>
                <a:latin typeface="Arial" panose="020B0604020202020204" pitchFamily="34" charset="0"/>
                <a:ea typeface="微软雅黑" panose="020B0503020204020204" pitchFamily="34" charset="-122"/>
              </a:rPr>
              <a:t>（二）预制薄板叠合楼板</a:t>
            </a:r>
          </a:p>
        </p:txBody>
      </p:sp>
      <p:pic>
        <p:nvPicPr>
          <p:cNvPr id="3" name="图片 2"/>
          <p:cNvPicPr>
            <a:picLocks noChangeAspect="1"/>
          </p:cNvPicPr>
          <p:nvPr/>
        </p:nvPicPr>
        <p:blipFill>
          <a:blip r:embed="rId14"/>
          <a:stretch>
            <a:fillRect/>
          </a:stretch>
        </p:blipFill>
        <p:spPr>
          <a:xfrm>
            <a:off x="0" y="-635"/>
            <a:ext cx="3479800" cy="2609215"/>
          </a:xfrm>
          <a:prstGeom prst="rect">
            <a:avLst/>
          </a:prstGeom>
          <a:ln>
            <a:solidFill>
              <a:schemeClr val="tx1"/>
            </a:solidFill>
          </a:ln>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1" y="713740"/>
            <a:ext cx="665335"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矩形 3"/>
          <p:cNvSpPr/>
          <p:nvPr>
            <p:custDataLst>
              <p:tags r:id="rId3"/>
            </p:custDataLst>
          </p:nvPr>
        </p:nvSpPr>
        <p:spPr>
          <a:xfrm>
            <a:off x="665336" y="2993425"/>
            <a:ext cx="10798194" cy="3435254"/>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custDataLst>
              <p:tags r:id="rId4"/>
            </p:custDataLst>
          </p:nvPr>
        </p:nvSpPr>
        <p:spPr>
          <a:xfrm>
            <a:off x="822090" y="2820403"/>
            <a:ext cx="10798194" cy="3435254"/>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p:cNvSpPr txBox="1"/>
          <p:nvPr>
            <p:custDataLst>
              <p:tags r:id="rId5"/>
            </p:custDataLst>
          </p:nvPr>
        </p:nvSpPr>
        <p:spPr>
          <a:xfrm>
            <a:off x="1008887" y="713740"/>
            <a:ext cx="7617223" cy="624840"/>
          </a:xfrm>
          <a:prstGeom prst="rect">
            <a:avLst/>
          </a:prstGeom>
          <a:noFill/>
        </p:spPr>
        <p:txBody>
          <a:bodyPr wrap="square" lIns="91440" tIns="45720" rIns="91440" bIns="45720" rtlCol="0">
            <a:normAutofit fontScale="97500"/>
          </a:bodyPr>
          <a:lstStyle/>
          <a:p>
            <a:pPr marL="0" indent="0" algn="l">
              <a:lnSpc>
                <a:spcPct val="100000"/>
              </a:lnSpc>
              <a:spcBef>
                <a:spcPts val="0"/>
              </a:spcBef>
              <a:spcAft>
                <a:spcPts val="0"/>
              </a:spcAft>
              <a:buSzPct val="100000"/>
              <a:buNone/>
            </a:pPr>
            <a:r>
              <a:rPr lang="zh-CN" altLang="en-US" sz="3600" b="1" spc="300">
                <a:solidFill>
                  <a:schemeClr val="accent1"/>
                </a:solidFill>
                <a:latin typeface="Arial" panose="020B0604020202020204" pitchFamily="34" charset="0"/>
                <a:ea typeface="微软雅黑" panose="020B0503020204020204" pitchFamily="34" charset="-122"/>
              </a:rPr>
              <a:t>钢衬板组合楼板</a:t>
            </a:r>
          </a:p>
        </p:txBody>
      </p:sp>
      <p:grpSp>
        <p:nvGrpSpPr>
          <p:cNvPr id="13" name="组合 12"/>
          <p:cNvGrpSpPr>
            <a:grpSpLocks noChangeAspect="1"/>
          </p:cNvGrpSpPr>
          <p:nvPr>
            <p:custDataLst>
              <p:tags r:id="rId6"/>
            </p:custDataLst>
          </p:nvPr>
        </p:nvGrpSpPr>
        <p:grpSpPr>
          <a:xfrm rot="10800000">
            <a:off x="10891224" y="718820"/>
            <a:ext cx="729060" cy="636179"/>
            <a:chOff x="1168400" y="1347856"/>
            <a:chExt cx="723913" cy="631688"/>
          </a:xfrm>
          <a:solidFill>
            <a:schemeClr val="accent1"/>
          </a:solidFill>
        </p:grpSpPr>
        <p:sp>
          <p:nvSpPr>
            <p:cNvPr id="14" name="任意多边形: 形状 13"/>
            <p:cNvSpPr>
              <a:spLocks noChangeAspect="1"/>
            </p:cNvSpPr>
            <p:nvPr>
              <p:custDataLst>
                <p:tags r:id="rId9"/>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任意多边形: 形状 14"/>
            <p:cNvSpPr>
              <a:spLocks noChangeAspect="1"/>
            </p:cNvSpPr>
            <p:nvPr>
              <p:custDataLst>
                <p:tags r:id="rId10"/>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文本框 16"/>
          <p:cNvSpPr txBox="1"/>
          <p:nvPr>
            <p:custDataLst>
              <p:tags r:id="rId7"/>
            </p:custDataLst>
          </p:nvPr>
        </p:nvSpPr>
        <p:spPr>
          <a:xfrm>
            <a:off x="1030508" y="1857940"/>
            <a:ext cx="10174224" cy="927999"/>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0" indent="0" algn="l">
              <a:lnSpc>
                <a:spcPct val="150000"/>
              </a:lnSpc>
              <a:spcBef>
                <a:spcPts val="1000"/>
              </a:spcBef>
              <a:spcAft>
                <a:spcPts val="0"/>
              </a:spcAft>
              <a:buSzPct val="100000"/>
            </a:pPr>
            <a:r>
              <a:rPr lang="zh-CN" altLang="en-US" sz="1700" dirty="0">
                <a:solidFill>
                  <a:schemeClr val="tx1">
                    <a:lumMod val="85000"/>
                    <a:lumOff val="15000"/>
                  </a:schemeClr>
                </a:solidFill>
                <a:latin typeface="Arial" panose="020B0604020202020204" pitchFamily="34" charset="0"/>
                <a:ea typeface="微软雅黑" panose="020B0503020204020204" pitchFamily="34" charset="-122"/>
              </a:rPr>
              <a:t>（1）钢衬板组合楼板是利用压型钢衬板（分单层、双层）与现浇钢筋混凝土一起支承在钢梁上形成的整体式楼板结构。</a:t>
            </a:r>
          </a:p>
        </p:txBody>
      </p:sp>
      <p:sp>
        <p:nvSpPr>
          <p:cNvPr id="11" name="矩形 10"/>
          <p:cNvSpPr/>
          <p:nvPr>
            <p:custDataLst>
              <p:tags r:id="rId8"/>
            </p:custDataLst>
          </p:nvPr>
        </p:nvSpPr>
        <p:spPr>
          <a:xfrm>
            <a:off x="1008887" y="3258643"/>
            <a:ext cx="10174224" cy="2676430"/>
          </a:xfrm>
          <a:prstGeom prst="rect">
            <a:avLst/>
          </a:prstGeom>
        </p:spPr>
        <p:txBody>
          <a:bodyPr lIns="91440" tIns="45720" rIns="91440" bIns="45720" anchor="t">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700" spc="150" dirty="0">
                <a:solidFill>
                  <a:schemeClr val="tx1">
                    <a:lumMod val="85000"/>
                    <a:lumOff val="15000"/>
                  </a:schemeClr>
                </a:solidFill>
                <a:latin typeface="Arial" panose="020B0604020202020204" pitchFamily="34" charset="0"/>
                <a:ea typeface="微软雅黑" panose="020B0503020204020204" pitchFamily="34" charset="-122"/>
              </a:rPr>
              <a:t>由于钢衬板组合楼板充分利用了材料性能，简化了施工程序（钢衬板兼作施工模板），还可采用多个楼层铺设压型钢衬板，分层浇筑混凝土板的流水施工方法；还便于在板内铺设各类管线，并可在压型钢衬板凹槽内埋置建筑装修用的吊顶挂钩；压型钢衬板作为混凝土的受拉钢筋，提高了楼板的刚度，且比钢筋混凝土楼板自重轻，施工速度快，承载力高，防火性能好（钢板底涂刷防火涂料），适用于大空间、高层民用建筑和大跨度工业厂房中。</a:t>
            </a: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700" spc="150" dirty="0">
                <a:solidFill>
                  <a:schemeClr val="tx1">
                    <a:lumMod val="85000"/>
                    <a:lumOff val="15000"/>
                  </a:schemeClr>
                </a:solidFill>
                <a:latin typeface="Arial" panose="020B0604020202020204" pitchFamily="34" charset="0"/>
                <a:ea typeface="微软雅黑" panose="020B0503020204020204" pitchFamily="34" charset="-122"/>
              </a:rPr>
              <a:t>压型钢衬板板宽为500 ～ 1 000mm，肋或肢高为35 ～ 150mm，板的表面除镀14 ～ 15μm 的一层锌外，板的背面为了防腐可再涂一层塑料或油漆，以起保护作用。</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2"/>
            </p:custDataLst>
          </p:nvPr>
        </p:nvSpPr>
        <p:spPr>
          <a:xfrm flipH="1">
            <a:off x="4114833" y="1219210"/>
            <a:ext cx="8077264" cy="4419635"/>
          </a:xfrm>
          <a:prstGeom prst="rect">
            <a:avLst/>
          </a:prstGeom>
          <a:pattFill prst="dkUpDiag">
            <a:fgClr>
              <a:srgbClr val="F2F2F2"/>
            </a:fgClr>
            <a:bgClr>
              <a:srgbClr val="595959"/>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5" name="矩形 14"/>
          <p:cNvSpPr/>
          <p:nvPr>
            <p:custDataLst>
              <p:tags r:id="rId3"/>
            </p:custDataLst>
          </p:nvPr>
        </p:nvSpPr>
        <p:spPr>
          <a:xfrm flipH="1">
            <a:off x="0" y="1219200"/>
            <a:ext cx="4114800" cy="4419600"/>
          </a:xfrm>
          <a:prstGeom prst="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6" name="矩形 15"/>
          <p:cNvSpPr/>
          <p:nvPr>
            <p:custDataLst>
              <p:tags r:id="rId4"/>
            </p:custDataLst>
          </p:nvPr>
        </p:nvSpPr>
        <p:spPr>
          <a:xfrm flipH="1">
            <a:off x="0" y="2565848"/>
            <a:ext cx="304800" cy="1727032"/>
          </a:xfrm>
          <a:prstGeom prst="rect">
            <a:avLst/>
          </a:prstGeom>
          <a:pattFill prst="ltUpDiag">
            <a:fgClr>
              <a:srgbClr val="266CBA"/>
            </a:fgClr>
            <a:bgClr>
              <a:srgbClr val="13365D"/>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dirty="0">
              <a:solidFill>
                <a:srgbClr val="FFFFFF"/>
              </a:solidFill>
              <a:latin typeface="微软雅黑" panose="020B0503020204020204" pitchFamily="34" charset="-122"/>
              <a:ea typeface="微软雅黑" panose="020B0503020204020204" pitchFamily="34" charset="-122"/>
              <a:sym typeface="+mn-ea"/>
            </a:endParaRPr>
          </a:p>
        </p:txBody>
      </p:sp>
      <p:grpSp>
        <p:nvGrpSpPr>
          <p:cNvPr id="19" name="组合 18"/>
          <p:cNvGrpSpPr/>
          <p:nvPr>
            <p:custDataLst>
              <p:tags r:id="rId5"/>
            </p:custDataLst>
          </p:nvPr>
        </p:nvGrpSpPr>
        <p:grpSpPr>
          <a:xfrm rot="10800000">
            <a:off x="10649500" y="884289"/>
            <a:ext cx="720000" cy="415819"/>
            <a:chOff x="1160829" y="2656459"/>
            <a:chExt cx="720000" cy="415819"/>
          </a:xfrm>
          <a:solidFill>
            <a:schemeClr val="accent1"/>
          </a:solidFill>
        </p:grpSpPr>
        <p:sp>
          <p:nvSpPr>
            <p:cNvPr id="20" name="任意多边形: 形状 19"/>
            <p:cNvSpPr/>
            <p:nvPr>
              <p:custDataLst>
                <p:tags r:id="rId8"/>
              </p:custDataLst>
            </p:nvPr>
          </p:nvSpPr>
          <p:spPr>
            <a:xfrm>
              <a:off x="1160829" y="2656459"/>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1" name="任意多边形: 形状 20"/>
            <p:cNvSpPr/>
            <p:nvPr>
              <p:custDataLst>
                <p:tags r:id="rId9"/>
              </p:custDataLst>
            </p:nvPr>
          </p:nvSpPr>
          <p:spPr>
            <a:xfrm>
              <a:off x="1540592" y="2656459"/>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11" name="Title 6"/>
          <p:cNvSpPr txBox="1"/>
          <p:nvPr>
            <p:custDataLst>
              <p:tags r:id="rId6"/>
            </p:custDataLst>
          </p:nvPr>
        </p:nvSpPr>
        <p:spPr>
          <a:xfrm>
            <a:off x="609605" y="2565076"/>
            <a:ext cx="3200425" cy="1727848"/>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ts val="0"/>
              </a:spcBef>
              <a:spcAft>
                <a:spcPts val="800"/>
              </a:spcAft>
              <a:buSzPct val="100000"/>
              <a:buNone/>
            </a:pPr>
            <a:r>
              <a:rPr lang="zh-CN" altLang="en-US" sz="1800" spc="2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钢衬板混凝土组合楼板由压型钢衬板、现浇混凝土和钢梁三部分组成，如图2-4-27 所示。</a:t>
            </a:r>
          </a:p>
        </p:txBody>
      </p:sp>
      <p:pic>
        <p:nvPicPr>
          <p:cNvPr id="4" name="图片 3"/>
          <p:cNvPicPr>
            <a:picLocks noChangeAspect="1"/>
          </p:cNvPicPr>
          <p:nvPr>
            <p:custDataLst>
              <p:tags r:id="rId7"/>
            </p:custDataLst>
          </p:nvPr>
        </p:nvPicPr>
        <p:blipFill rotWithShape="1">
          <a:blip r:embed="rId11"/>
          <a:srcRect l="1674" r="1674"/>
          <a:stretch>
            <a:fillRect/>
          </a:stretch>
        </p:blipFill>
        <p:spPr>
          <a:xfrm>
            <a:off x="4114832" y="1676387"/>
            <a:ext cx="8077263" cy="3505225"/>
          </a:xfrm>
          <a:custGeom>
            <a:avLst/>
            <a:gdLst/>
            <a:ahLst/>
            <a:cxnLst>
              <a:cxn ang="3">
                <a:pos x="hc" y="t"/>
              </a:cxn>
              <a:cxn ang="cd2">
                <a:pos x="l" y="vc"/>
              </a:cxn>
              <a:cxn ang="cd4">
                <a:pos x="hc" y="b"/>
              </a:cxn>
              <a:cxn ang="0">
                <a:pos x="r" y="vc"/>
              </a:cxn>
            </a:cxnLst>
            <a:rect l="l" t="t" r="r" b="b"/>
            <a:pathLst>
              <a:path w="12720" h="5520">
                <a:moveTo>
                  <a:pt x="0" y="0"/>
                </a:moveTo>
                <a:lnTo>
                  <a:pt x="12720" y="0"/>
                </a:lnTo>
                <a:lnTo>
                  <a:pt x="12720" y="5520"/>
                </a:lnTo>
                <a:lnTo>
                  <a:pt x="0" y="552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01700" y="-36830"/>
            <a:ext cx="3067050" cy="69322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 name="文本框 1"/>
          <p:cNvSpPr txBox="1"/>
          <p:nvPr/>
        </p:nvSpPr>
        <p:spPr>
          <a:xfrm>
            <a:off x="1208405" y="2552700"/>
            <a:ext cx="2453640" cy="1751965"/>
          </a:xfrm>
          <a:prstGeom prst="rect">
            <a:avLst/>
          </a:prstGeom>
          <a:noFill/>
        </p:spPr>
        <p:txBody>
          <a:bodyPr wrap="square" rtlCol="0" anchor="t">
            <a:spAutoFit/>
          </a:bodyPr>
          <a:lstStyle/>
          <a:p>
            <a:pPr algn="just">
              <a:lnSpc>
                <a:spcPct val="120000"/>
              </a:lnSpc>
            </a:pPr>
            <a:r>
              <a:rPr lang="zh-CN" altLang="en-US" dirty="0" smtClean="0">
                <a:solidFill>
                  <a:schemeClr val="bg1"/>
                </a:solidFill>
              </a:rPr>
              <a:t>钢衬板组合楼板有单层钢衬板组合楼板和双层钢衬板组合楼板两种类型，如图2-4-28 和图2-4-29 所示。</a:t>
            </a:r>
          </a:p>
        </p:txBody>
      </p:sp>
      <p:pic>
        <p:nvPicPr>
          <p:cNvPr id="3" name="图片 2"/>
          <p:cNvPicPr>
            <a:picLocks noChangeAspect="1"/>
          </p:cNvPicPr>
          <p:nvPr/>
        </p:nvPicPr>
        <p:blipFill>
          <a:blip r:embed="rId3"/>
          <a:stretch>
            <a:fillRect/>
          </a:stretch>
        </p:blipFill>
        <p:spPr>
          <a:xfrm>
            <a:off x="3995420" y="906780"/>
            <a:ext cx="7529774" cy="2700000"/>
          </a:xfrm>
          <a:prstGeom prst="rect">
            <a:avLst/>
          </a:prstGeom>
        </p:spPr>
      </p:pic>
      <p:pic>
        <p:nvPicPr>
          <p:cNvPr id="4" name="图片 3"/>
          <p:cNvPicPr>
            <a:picLocks noChangeAspect="1"/>
          </p:cNvPicPr>
          <p:nvPr/>
        </p:nvPicPr>
        <p:blipFill>
          <a:blip r:embed="rId4"/>
          <a:stretch>
            <a:fillRect/>
          </a:stretch>
        </p:blipFill>
        <p:spPr>
          <a:xfrm>
            <a:off x="5090795" y="3810635"/>
            <a:ext cx="5339318" cy="20520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395073" y="3321183"/>
            <a:ext cx="7535545" cy="2308324"/>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熟悉地坪层面层的设计要求。</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掌握地坪层的构造组成、作用及其分类</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通过具体构造图的学习，施工中要严格执行建筑技术规范，做到熟读</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各种构造</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做法，掌握技术要点，为用户提供合格优质的产品。</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1</a:t>
            </a:r>
          </a:p>
        </p:txBody>
      </p:sp>
      <p:sp>
        <p:nvSpPr>
          <p:cNvPr id="8" name="文本框 7"/>
          <p:cNvSpPr txBox="1"/>
          <p:nvPr>
            <p:custDataLst>
              <p:tags r:id="rId8"/>
            </p:custDataLst>
          </p:nvPr>
        </p:nvSpPr>
        <p:spPr>
          <a:xfrm>
            <a:off x="3395073" y="2731406"/>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地坪层的构造组成、作用及分类</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3"/>
            </p:custDataLst>
          </p:nvPr>
        </p:nvPicPr>
        <p:blipFill rotWithShape="1">
          <a:blip r:embed="rId6"/>
          <a:srcRect l="855" r="855"/>
          <a:stretch>
            <a:fillRect/>
          </a:stretch>
        </p:blipFill>
        <p:spPr>
          <a:xfrm>
            <a:off x="1085850" y="856129"/>
            <a:ext cx="10020300" cy="3326041"/>
          </a:xfrm>
          <a:custGeom>
            <a:avLst/>
            <a:gdLst/>
            <a:ahLst/>
            <a:cxnLst>
              <a:cxn ang="3">
                <a:pos x="hc" y="t"/>
              </a:cxn>
              <a:cxn ang="cd2">
                <a:pos x="l" y="vc"/>
              </a:cxn>
              <a:cxn ang="cd4">
                <a:pos x="hc" y="b"/>
              </a:cxn>
              <a:cxn ang="0">
                <a:pos x="r" y="vc"/>
              </a:cxn>
            </a:cxnLst>
            <a:rect l="l" t="t" r="r" b="b"/>
            <a:pathLst>
              <a:path w="12480" h="3120">
                <a:moveTo>
                  <a:pt x="0" y="0"/>
                </a:moveTo>
                <a:lnTo>
                  <a:pt x="12480" y="0"/>
                </a:lnTo>
                <a:lnTo>
                  <a:pt x="12480" y="3120"/>
                </a:lnTo>
                <a:lnTo>
                  <a:pt x="0" y="3120"/>
                </a:lnTo>
                <a:lnTo>
                  <a:pt x="0" y="0"/>
                </a:lnTo>
                <a:close/>
              </a:path>
            </a:pathLst>
          </a:custGeom>
        </p:spPr>
      </p:pic>
      <p:sp>
        <p:nvSpPr>
          <p:cNvPr id="11" name="Title 6"/>
          <p:cNvSpPr txBox="1"/>
          <p:nvPr>
            <p:custDataLst>
              <p:tags r:id="rId4"/>
            </p:custDataLst>
          </p:nvPr>
        </p:nvSpPr>
        <p:spPr>
          <a:xfrm>
            <a:off x="1085850" y="4422626"/>
            <a:ext cx="10020300" cy="1579245"/>
          </a:xfrm>
          <a:prstGeom prst="rect">
            <a:avLst/>
          </a:prstGeom>
          <a:noFill/>
          <a:ln w="3175">
            <a:noFill/>
            <a:prstDash val="dash"/>
          </a:ln>
        </p:spPr>
        <p:txBody>
          <a:bodyPr wrap="square" lIns="63500" tIns="25400" rIns="63500" bIns="25400" anchor="t"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压型钢衬板之间和钢板与钢梁之间常采用焊接、自攻螺栓、膨胀铆钉或压边咬接等方式进行连接，如图2-4-30 所示。</a:t>
            </a:r>
          </a:p>
          <a:p>
            <a:pPr marL="0" lvl="0" indent="-285750" algn="l" fontAlgn="ctr">
              <a:lnSpc>
                <a:spcPct val="130000"/>
              </a:lnSpc>
              <a:spcBef>
                <a:spcPts val="1000"/>
              </a:spcBef>
              <a:spcAft>
                <a:spcPts val="0"/>
              </a:spcAft>
              <a:buSzPct val="100000"/>
              <a:buFont typeface="Wingdings" panose="05000000000000000000" charset="0"/>
              <a:buNone/>
            </a:pP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压型钢衬板组合楼板的整体的连接：由抗剪螺钉将钢筋混凝土、压型钢衬板和钢梁组合成整体，抗剪螺钉的规格和数量按楼板与钢梁连接的剪力大小确定。</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custDataLst>
              <p:tags r:id="rId2"/>
            </p:custDataLst>
          </p:nvPr>
        </p:nvSpPr>
        <p:spPr>
          <a:xfrm rot="10800000">
            <a:off x="8648700" y="0"/>
            <a:ext cx="3543298" cy="3251200"/>
          </a:xfrm>
          <a:prstGeom prst="rtTriangle">
            <a:avLst/>
          </a:prstGeom>
          <a:pattFill prst="wdDnDiag">
            <a:fgClr>
              <a:schemeClr val="lt1">
                <a:lumMod val="95000"/>
              </a:schemeClr>
            </a:fgClr>
            <a:bgClr>
              <a:schemeClr val="l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5" name="直角三角形 4"/>
          <p:cNvSpPr/>
          <p:nvPr>
            <p:custDataLst>
              <p:tags r:id="rId3"/>
            </p:custDataLst>
          </p:nvPr>
        </p:nvSpPr>
        <p:spPr>
          <a:xfrm>
            <a:off x="0" y="4467225"/>
            <a:ext cx="1877695" cy="2390775"/>
          </a:xfrm>
          <a:prstGeom prst="rtTriangl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4"/>
            </p:custDataLst>
          </p:nvPr>
        </p:nvSpPr>
        <p:spPr>
          <a:xfrm>
            <a:off x="914360" y="1615469"/>
            <a:ext cx="4267225" cy="1127747"/>
          </a:xfrm>
          <a:prstGeom prst="rect">
            <a:avLst/>
          </a:prstGeom>
          <a:noFill/>
        </p:spPr>
        <p:txBody>
          <a:bodyPr wrap="square" lIns="63500" tIns="25400" rIns="63500" bIns="25400" rtlCol="0" anchor="b" anchorCtr="0">
            <a:normAutofit fontScale="97500"/>
          </a:bodyPr>
          <a:lstStyle/>
          <a:p>
            <a:pPr marL="0" indent="0" algn="l">
              <a:lnSpc>
                <a:spcPct val="100000"/>
              </a:lnSpc>
              <a:spcBef>
                <a:spcPts val="0"/>
              </a:spcBef>
              <a:spcAft>
                <a:spcPts val="0"/>
              </a:spcAft>
              <a:buSzPct val="100000"/>
              <a:buNone/>
            </a:pPr>
            <a:r>
              <a:rPr lang="zh-CN" altLang="en-US" sz="4000" b="1" spc="160">
                <a:solidFill>
                  <a:schemeClr val="accent1"/>
                </a:solidFill>
                <a:latin typeface="微软雅黑" panose="020B0503020204020204" pitchFamily="34" charset="-122"/>
                <a:ea typeface="微软雅黑" panose="020B0503020204020204" pitchFamily="34" charset="-122"/>
              </a:rPr>
              <a:t>楼板层的防水构造</a:t>
            </a:r>
          </a:p>
        </p:txBody>
      </p:sp>
      <p:sp>
        <p:nvSpPr>
          <p:cNvPr id="11" name="Title 6"/>
          <p:cNvSpPr txBox="1"/>
          <p:nvPr>
            <p:custDataLst>
              <p:tags r:id="rId5"/>
            </p:custDataLst>
          </p:nvPr>
        </p:nvSpPr>
        <p:spPr>
          <a:xfrm>
            <a:off x="914360" y="3045258"/>
            <a:ext cx="4267225" cy="2288858"/>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在建筑构造设计中，楼地面的防水构造是非常重要的。对于一般房间的地面，只要在楼板上浇筑C20 细石混凝土并使之密实，且将板缝填实密封，即可解决防水问题。但对于用水房间，如厨房、厕所、盥洗室等房间的楼地面必须采取必要的防水措施，否则会影响建筑物的使用寿命，破坏建筑结构。</a:t>
            </a:r>
          </a:p>
        </p:txBody>
      </p:sp>
      <p:pic>
        <p:nvPicPr>
          <p:cNvPr id="7" name="图片 6" descr="D:\meihua_service_cache\jpg/30838bf170aca566032ada94b41ab025.jpg30838bf170aca566032ada94b41ab025"/>
          <p:cNvPicPr>
            <a:picLocks noChangeAspect="1"/>
          </p:cNvPicPr>
          <p:nvPr>
            <p:custDataLst>
              <p:tags r:id="rId6"/>
            </p:custDataLst>
          </p:nvPr>
        </p:nvPicPr>
        <p:blipFill rotWithShape="1">
          <a:blip r:embed="rId8"/>
          <a:srcRect r="37000"/>
          <a:stretch>
            <a:fillRect/>
          </a:stretch>
        </p:blipFill>
        <p:spPr>
          <a:xfrm>
            <a:off x="5943601" y="971561"/>
            <a:ext cx="5334038" cy="4762525"/>
          </a:xfrm>
          <a:custGeom>
            <a:avLst/>
            <a:gdLst/>
            <a:ahLst/>
            <a:cxnLst>
              <a:cxn ang="3">
                <a:pos x="hc" y="t"/>
              </a:cxn>
              <a:cxn ang="cd2">
                <a:pos x="l" y="vc"/>
              </a:cxn>
              <a:cxn ang="cd4">
                <a:pos x="hc" y="b"/>
              </a:cxn>
              <a:cxn ang="0">
                <a:pos x="r" y="vc"/>
              </a:cxn>
            </a:cxnLst>
            <a:rect l="l" t="t" r="r" b="b"/>
            <a:pathLst>
              <a:path w="8400" h="6240">
                <a:moveTo>
                  <a:pt x="0" y="0"/>
                </a:moveTo>
                <a:lnTo>
                  <a:pt x="8400" y="0"/>
                </a:lnTo>
                <a:lnTo>
                  <a:pt x="8400" y="6240"/>
                </a:lnTo>
                <a:lnTo>
                  <a:pt x="0" y="624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3"/>
            </p:custDataLst>
          </p:nvPr>
        </p:nvSpPr>
        <p:spPr>
          <a:xfrm>
            <a:off x="914400" y="1451610"/>
            <a:ext cx="4335780" cy="1043940"/>
          </a:xfrm>
          <a:prstGeom prst="rect">
            <a:avLst/>
          </a:prstGeom>
          <a:noFill/>
        </p:spPr>
        <p:txBody>
          <a:bodyPr wrap="square" lIns="63500" tIns="25400" rIns="63500" bIns="25400" rtlCol="0" anchor="b" anchorCtr="0">
            <a:normAutofit fontScale="85000" lnSpcReduction="10000"/>
          </a:bodyPr>
          <a:lstStyle/>
          <a:p>
            <a:pPr marL="0" indent="0" algn="l">
              <a:lnSpc>
                <a:spcPct val="100000"/>
              </a:lnSpc>
              <a:spcBef>
                <a:spcPts val="0"/>
              </a:spcBef>
              <a:spcAft>
                <a:spcPts val="0"/>
              </a:spcAft>
              <a:buSzPct val="100000"/>
              <a:buNone/>
            </a:pPr>
            <a:r>
              <a:rPr lang="zh-CN" altLang="en-US" sz="4000" b="1" spc="160">
                <a:solidFill>
                  <a:schemeClr val="accent1"/>
                </a:solidFill>
                <a:latin typeface="微软雅黑" panose="020B0503020204020204" pitchFamily="34" charset="-122"/>
                <a:ea typeface="微软雅黑" panose="020B0503020204020204" pitchFamily="34" charset="-122"/>
              </a:rPr>
              <a:t>楼地面的防水主要从以下两个方面解决。</a:t>
            </a:r>
          </a:p>
        </p:txBody>
      </p:sp>
      <p:sp>
        <p:nvSpPr>
          <p:cNvPr id="11" name="Title 6"/>
          <p:cNvSpPr txBox="1"/>
          <p:nvPr>
            <p:custDataLst>
              <p:tags r:id="rId4"/>
            </p:custDataLst>
          </p:nvPr>
        </p:nvSpPr>
        <p:spPr>
          <a:xfrm>
            <a:off x="914357" y="2799081"/>
            <a:ext cx="5730240" cy="2951472"/>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00050" algn="l" fontAlgn="ctr">
              <a:lnSpc>
                <a:spcPct val="130000"/>
              </a:lnSpc>
              <a:spcBef>
                <a:spcPts val="1000"/>
              </a:spcBef>
              <a:spcAft>
                <a:spcPts val="0"/>
              </a:spcAft>
              <a:buSzPct val="100000"/>
              <a:buFont typeface="+mj-ea"/>
              <a:buNone/>
            </a:pPr>
            <a:r>
              <a:rPr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楼地面排水</a:t>
            </a:r>
          </a:p>
          <a:p>
            <a:pPr marL="360045" lvl="0" indent="0" algn="l" fontAlgn="ctr">
              <a:lnSpc>
                <a:spcPct val="130000"/>
              </a:lnSpc>
              <a:spcBef>
                <a:spcPts val="1000"/>
              </a:spcBef>
              <a:spcAft>
                <a:spcPts val="0"/>
              </a:spcAft>
              <a:buSzPct val="100000"/>
              <a:buFont typeface="Wingdings" panose="05000000000000000000" charset="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为便于排除楼地面积水，楼地面应设地漏，并设置一定的坡度，坡度值一般为1%～1.5%，便于水自然导向地漏。另外，为防止地面积水外溢，应使有水房间楼地面的标高比其他房间地面标高低20～30mm，或设门槛，门槛应高出地面20～30mm。</a:t>
            </a:r>
          </a:p>
          <a:p>
            <a:pPr marL="0" lvl="0" indent="-285750" algn="l" fontAlgn="ctr">
              <a:lnSpc>
                <a:spcPct val="130000"/>
              </a:lnSpc>
              <a:spcBef>
                <a:spcPts val="1000"/>
              </a:spcBef>
              <a:spcAft>
                <a:spcPts val="0"/>
              </a:spcAft>
              <a:buSzPct val="100000"/>
              <a:buFont typeface="Wingdings" panose="05000000000000000000" charset="0"/>
              <a:buNone/>
            </a:pPr>
            <a:r>
              <a:rPr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楼地面防水构造</a:t>
            </a:r>
          </a:p>
        </p:txBody>
      </p:sp>
      <p:pic>
        <p:nvPicPr>
          <p:cNvPr id="7" name="图片 6" descr="D:\meihua_service_cache\jpg/974c5d70d02ab309825ae74d7014a903.jpg974c5d70d02ab309825ae74d7014a903"/>
          <p:cNvPicPr>
            <a:picLocks noChangeAspect="1"/>
          </p:cNvPicPr>
          <p:nvPr>
            <p:custDataLst>
              <p:tags r:id="rId5"/>
            </p:custDataLst>
          </p:nvPr>
        </p:nvPicPr>
        <p:blipFill rotWithShape="1">
          <a:blip r:embed="rId7"/>
          <a:srcRect l="53295"/>
          <a:stretch>
            <a:fillRect/>
          </a:stretch>
        </p:blipFill>
        <p:spPr>
          <a:xfrm>
            <a:off x="7101857" y="914400"/>
            <a:ext cx="4175785" cy="5029200"/>
          </a:xfrm>
          <a:custGeom>
            <a:avLst/>
            <a:gdLst/>
            <a:ahLst/>
            <a:cxnLst>
              <a:cxn ang="3">
                <a:pos x="hc" y="t"/>
              </a:cxn>
              <a:cxn ang="cd2">
                <a:pos x="l" y="vc"/>
              </a:cxn>
              <a:cxn ang="cd4">
                <a:pos x="hc" y="b"/>
              </a:cxn>
              <a:cxn ang="0">
                <a:pos x="r" y="vc"/>
              </a:cxn>
            </a:cxnLst>
            <a:rect l="l" t="t" r="r" b="b"/>
            <a:pathLst>
              <a:path w="6000" h="7920">
                <a:moveTo>
                  <a:pt x="0" y="0"/>
                </a:moveTo>
                <a:lnTo>
                  <a:pt x="6000" y="0"/>
                </a:lnTo>
                <a:lnTo>
                  <a:pt x="6000" y="7920"/>
                </a:lnTo>
                <a:lnTo>
                  <a:pt x="0" y="792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5050" y="207645"/>
            <a:ext cx="9003030" cy="534035"/>
          </a:xfrm>
          <a:prstGeom prst="rect">
            <a:avLst/>
          </a:prstGeom>
          <a:noFill/>
        </p:spPr>
        <p:txBody>
          <a:bodyPr wrap="square" rtlCol="0" anchor="t">
            <a:spAutoFit/>
          </a:bodyPr>
          <a:lstStyle/>
          <a:p>
            <a:pPr>
              <a:lnSpc>
                <a:spcPct val="120000"/>
              </a:lnSpc>
            </a:pPr>
            <a:r>
              <a:rPr lang="zh-CN" altLang="en-US" sz="2400" b="1" dirty="0" smtClean="0">
                <a:solidFill>
                  <a:schemeClr val="tx1">
                    <a:lumMod val="75000"/>
                    <a:lumOff val="25000"/>
                  </a:schemeClr>
                </a:solidFill>
              </a:rPr>
              <a:t>对于楼地面的防水构造，应该解决以下几个问题。</a:t>
            </a:r>
          </a:p>
        </p:txBody>
      </p:sp>
      <p:sp>
        <p:nvSpPr>
          <p:cNvPr id="3" name="文本框 2"/>
          <p:cNvSpPr txBox="1"/>
          <p:nvPr/>
        </p:nvSpPr>
        <p:spPr>
          <a:xfrm>
            <a:off x="1072515" y="4300855"/>
            <a:ext cx="2540000" cy="423545"/>
          </a:xfrm>
          <a:prstGeom prst="rect">
            <a:avLst/>
          </a:prstGeom>
          <a:noFill/>
        </p:spPr>
        <p:txBody>
          <a:bodyPr wrap="square" rtlCol="0" anchor="t">
            <a:spAutoFit/>
          </a:bodyPr>
          <a:lstStyle/>
          <a:p>
            <a:pPr>
              <a:lnSpc>
                <a:spcPct val="120000"/>
              </a:lnSpc>
            </a:pPr>
            <a:r>
              <a:rPr lang="zh-CN" altLang="en-US" b="1" dirty="0" smtClean="0">
                <a:solidFill>
                  <a:schemeClr val="tx1">
                    <a:lumMod val="75000"/>
                    <a:lumOff val="25000"/>
                  </a:schemeClr>
                </a:solidFill>
              </a:rPr>
              <a:t>1. 楼板防水</a:t>
            </a:r>
          </a:p>
        </p:txBody>
      </p:sp>
      <p:sp>
        <p:nvSpPr>
          <p:cNvPr id="4" name="文本框 3"/>
          <p:cNvSpPr txBox="1"/>
          <p:nvPr/>
        </p:nvSpPr>
        <p:spPr>
          <a:xfrm>
            <a:off x="1072515" y="4820285"/>
            <a:ext cx="10046970" cy="1751965"/>
          </a:xfrm>
          <a:prstGeom prst="rect">
            <a:avLst/>
          </a:prstGeom>
          <a:noFill/>
        </p:spPr>
        <p:txBody>
          <a:bodyPr wrap="square" rtlCol="0" anchor="t">
            <a:spAutoFit/>
          </a:bodyPr>
          <a:lstStyle/>
          <a:p>
            <a:pPr algn="just">
              <a:lnSpc>
                <a:spcPct val="120000"/>
              </a:lnSpc>
            </a:pPr>
            <a:r>
              <a:rPr lang="zh-CN" altLang="en-US" dirty="0" smtClean="0">
                <a:solidFill>
                  <a:schemeClr val="tx1">
                    <a:lumMod val="75000"/>
                    <a:lumOff val="25000"/>
                  </a:schemeClr>
                </a:solidFill>
              </a:rPr>
              <a:t>对于用水房间，楼板最好采用现浇钢筋混凝土。面层通常用防水性能好的材料，如水泥地面、水磨石地面、马赛克地面或缸砖地面等。对于防水质量较高的房间，还应在楼板层与面层之间设置防水层。常用的防水层可用防水卷材、防水砂浆、防水涂料等。为防止水沿房间四周侵入墙身，应将防水层沿墙身向上延伸到踢脚超出地面100～150mm。在门口处，防水层还应伸出门外至少250mm。如图2-4-31所示。</a:t>
            </a:r>
          </a:p>
        </p:txBody>
      </p:sp>
      <p:pic>
        <p:nvPicPr>
          <p:cNvPr id="8" name="图片 7"/>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2150110" y="1099820"/>
            <a:ext cx="7892393" cy="29520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5050" y="207645"/>
            <a:ext cx="9003030" cy="534035"/>
          </a:xfrm>
          <a:prstGeom prst="rect">
            <a:avLst/>
          </a:prstGeom>
          <a:noFill/>
        </p:spPr>
        <p:txBody>
          <a:bodyPr wrap="square" rtlCol="0" anchor="t">
            <a:spAutoFit/>
          </a:bodyPr>
          <a:lstStyle/>
          <a:p>
            <a:pPr>
              <a:lnSpc>
                <a:spcPct val="120000"/>
              </a:lnSpc>
            </a:pPr>
            <a:r>
              <a:rPr lang="zh-CN" altLang="en-US" sz="2400" b="1" dirty="0" smtClean="0">
                <a:solidFill>
                  <a:schemeClr val="tx1">
                    <a:lumMod val="75000"/>
                    <a:lumOff val="25000"/>
                  </a:schemeClr>
                </a:solidFill>
              </a:rPr>
              <a:t>对于楼地面的防水构造，应该解决以下几个问题。</a:t>
            </a:r>
          </a:p>
        </p:txBody>
      </p:sp>
      <p:sp>
        <p:nvSpPr>
          <p:cNvPr id="3" name="文本框 2"/>
          <p:cNvSpPr txBox="1"/>
          <p:nvPr/>
        </p:nvSpPr>
        <p:spPr>
          <a:xfrm>
            <a:off x="1072515" y="4300855"/>
            <a:ext cx="4478020" cy="423545"/>
          </a:xfrm>
          <a:prstGeom prst="rect">
            <a:avLst/>
          </a:prstGeom>
          <a:noFill/>
        </p:spPr>
        <p:txBody>
          <a:bodyPr wrap="square" rtlCol="0" anchor="t">
            <a:spAutoFit/>
          </a:bodyPr>
          <a:lstStyle/>
          <a:p>
            <a:pPr>
              <a:lnSpc>
                <a:spcPct val="120000"/>
              </a:lnSpc>
            </a:pPr>
            <a:r>
              <a:rPr lang="zh-CN" altLang="en-US" b="1" dirty="0" smtClean="0">
                <a:solidFill>
                  <a:schemeClr val="tx1">
                    <a:lumMod val="75000"/>
                    <a:lumOff val="25000"/>
                  </a:schemeClr>
                </a:solidFill>
              </a:rPr>
              <a:t>2. 管道穿越处的防水构造</a:t>
            </a:r>
          </a:p>
        </p:txBody>
      </p:sp>
      <p:sp>
        <p:nvSpPr>
          <p:cNvPr id="4" name="文本框 3"/>
          <p:cNvSpPr txBox="1"/>
          <p:nvPr/>
        </p:nvSpPr>
        <p:spPr>
          <a:xfrm>
            <a:off x="1072515" y="4820285"/>
            <a:ext cx="10046970" cy="1751965"/>
          </a:xfrm>
          <a:prstGeom prst="rect">
            <a:avLst/>
          </a:prstGeom>
          <a:noFill/>
        </p:spPr>
        <p:txBody>
          <a:bodyPr wrap="square" rtlCol="0" anchor="t">
            <a:spAutoFit/>
          </a:bodyPr>
          <a:lstStyle/>
          <a:p>
            <a:pPr algn="just">
              <a:lnSpc>
                <a:spcPct val="120000"/>
              </a:lnSpc>
            </a:pPr>
            <a:r>
              <a:rPr lang="zh-CN" altLang="en-US" dirty="0" smtClean="0">
                <a:solidFill>
                  <a:schemeClr val="tx1">
                    <a:lumMod val="75000"/>
                    <a:lumOff val="25000"/>
                  </a:schemeClr>
                </a:solidFill>
              </a:rPr>
              <a:t>管道穿越处是防水最薄弱的部位。一般对于冷水管道穿过的地方，用C20干硬性细石混凝土捣固密实，再用防水涂料作密封处理。对于热水管道穿越处，由于温度变化，管道会出现胀缩变形，易使管道周围漏水，因此通常在管道穿越位置预先埋置一个比热力管径大一号的套管，以保证热力管能自由伸缩而不影响混凝土开裂。套管设置要比楼地面高出30mm 以上，并在缝隙内填塞弹性防水密封材料。如图2-4-32所示。</a:t>
            </a:r>
          </a:p>
        </p:txBody>
      </p:sp>
      <p:pic>
        <p:nvPicPr>
          <p:cNvPr id="5" name="图片 4"/>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696085" y="901065"/>
            <a:ext cx="8798982" cy="32400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4021" y="3259092"/>
            <a:ext cx="6290310" cy="272382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熟悉悬吊式顶棚的构造和要求。</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熟悉直接式顶棚的构造和要求。</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掌握相关施工图的内容及其识读方法</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通过具体顶棚构造图的学习，学习顶棚的类型和定位尺寸，根据相应的</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建筑平面图</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，检查各构件的平面布置与定位尺寸是否正确，满足设计和施工要求。</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smtClean="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4</a:t>
            </a:r>
          </a:p>
        </p:txBody>
      </p:sp>
      <p:sp>
        <p:nvSpPr>
          <p:cNvPr id="8" name="文本框 7"/>
          <p:cNvSpPr txBox="1"/>
          <p:nvPr>
            <p:custDataLst>
              <p:tags r:id="rId8"/>
            </p:custDataLst>
          </p:nvPr>
        </p:nvSpPr>
        <p:spPr>
          <a:xfrm>
            <a:off x="3395073" y="2478041"/>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顶棚构造</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972" y="-34925"/>
            <a:ext cx="4695605" cy="3789680"/>
            <a:chOff x="8068" y="-78"/>
            <a:chExt cx="11317" cy="5968"/>
          </a:xfrm>
        </p:grpSpPr>
        <p:sp>
          <p:nvSpPr>
            <p:cNvPr id="28" name="矩形 27"/>
            <p:cNvSpPr/>
            <p:nvPr/>
          </p:nvSpPr>
          <p:spPr>
            <a:xfrm flipH="1">
              <a:off x="8068" y="-7"/>
              <a:ext cx="11277" cy="5897"/>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068" y="-78"/>
              <a:ext cx="11317" cy="5968"/>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12065" y="3754755"/>
            <a:ext cx="12168000" cy="309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25" name="Rectangle 44"/>
          <p:cNvSpPr>
            <a:spLocks noChangeArrowheads="1"/>
          </p:cNvSpPr>
          <p:nvPr/>
        </p:nvSpPr>
        <p:spPr bwMode="auto">
          <a:xfrm>
            <a:off x="773430" y="1566545"/>
            <a:ext cx="3260725" cy="576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a:defRPr/>
            </a:pPr>
            <a:r>
              <a:rPr lang="zh-CN" altLang="en-US" sz="4000" b="1" dirty="0">
                <a:solidFill>
                  <a:schemeClr val="bg1"/>
                </a:solidFill>
                <a:latin typeface="微软雅黑" panose="020B0503020204020204" pitchFamily="34" charset="-122"/>
                <a:ea typeface="微软雅黑" panose="020B0503020204020204" pitchFamily="34" charset="-122"/>
              </a:rPr>
              <a:t>直接式顶棚的构造</a:t>
            </a:r>
          </a:p>
        </p:txBody>
      </p:sp>
      <p:sp>
        <p:nvSpPr>
          <p:cNvPr id="69634" name="Rectangle 2"/>
          <p:cNvSpPr>
            <a:spLocks noGrp="1" noChangeArrowheads="1"/>
          </p:cNvSpPr>
          <p:nvPr/>
        </p:nvSpPr>
        <p:spPr bwMode="auto">
          <a:xfrm>
            <a:off x="837565" y="4850131"/>
            <a:ext cx="10516870" cy="92202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0">
            <a:spAutoFit/>
          </a:bodyPr>
          <a:lstStyle>
            <a:lvl1pPr marL="342900" indent="-342900" algn="l" rtl="0" eaLnBrk="0" fontAlgn="base" latinLnBrk="1" hangingPunct="0">
              <a:spcBef>
                <a:spcPct val="20000"/>
              </a:spcBef>
              <a:spcAft>
                <a:spcPct val="0"/>
              </a:spcAft>
              <a:buChar char="•"/>
              <a:defRPr kumimoji="1" sz="3200">
                <a:solidFill>
                  <a:schemeClr val="tx1"/>
                </a:solidFill>
                <a:latin typeface="+mn-lt"/>
                <a:ea typeface="+mn-ea"/>
                <a:cs typeface="Gulim" panose="020B0600000101010101" pitchFamily="34" charset="-127"/>
              </a:defRPr>
            </a:lvl1pPr>
            <a:lvl2pPr marL="742950" indent="-285750" algn="l" rtl="0" eaLnBrk="0" fontAlgn="base" latinLnBrk="1" hangingPunct="0">
              <a:spcBef>
                <a:spcPct val="20000"/>
              </a:spcBef>
              <a:spcAft>
                <a:spcPct val="0"/>
              </a:spcAft>
              <a:buChar char="–"/>
              <a:defRPr kumimoji="1" sz="2800">
                <a:solidFill>
                  <a:schemeClr val="tx1"/>
                </a:solidFill>
                <a:latin typeface="+mn-lt"/>
                <a:ea typeface="+mn-ea"/>
                <a:cs typeface="Gulim" panose="020B0600000101010101" pitchFamily="34" charset="-127"/>
              </a:defRPr>
            </a:lvl2pPr>
            <a:lvl3pPr marL="1143000" indent="-228600" algn="l" rtl="0" eaLnBrk="0" fontAlgn="base" latinLnBrk="1" hangingPunct="0">
              <a:spcBef>
                <a:spcPct val="20000"/>
              </a:spcBef>
              <a:spcAft>
                <a:spcPct val="0"/>
              </a:spcAft>
              <a:buChar char="•"/>
              <a:defRPr kumimoji="1" sz="2400">
                <a:solidFill>
                  <a:schemeClr val="tx1"/>
                </a:solidFill>
                <a:latin typeface="+mn-lt"/>
                <a:ea typeface="+mn-ea"/>
                <a:cs typeface="Gulim" panose="020B0600000101010101" pitchFamily="34" charset="-127"/>
              </a:defRPr>
            </a:lvl3pPr>
            <a:lvl4pPr marL="16002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4pPr>
            <a:lvl5pPr marL="20574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5pPr>
            <a:lvl6pPr marL="2514600" indent="-228600" algn="l" rtl="0" fontAlgn="base" latinLnBrk="1">
              <a:spcBef>
                <a:spcPct val="20000"/>
              </a:spcBef>
              <a:spcAft>
                <a:spcPct val="0"/>
              </a:spcAft>
              <a:buChar char="»"/>
              <a:defRPr sz="2000">
                <a:solidFill>
                  <a:schemeClr val="tx1"/>
                </a:solidFill>
                <a:latin typeface="+mn-lt"/>
                <a:ea typeface="+mn-ea"/>
              </a:defRPr>
            </a:lvl6pPr>
            <a:lvl7pPr marL="2971800" indent="-228600" algn="l" rtl="0" fontAlgn="base" latinLnBrk="1">
              <a:spcBef>
                <a:spcPct val="20000"/>
              </a:spcBef>
              <a:spcAft>
                <a:spcPct val="0"/>
              </a:spcAft>
              <a:buChar char="»"/>
              <a:defRPr sz="2000">
                <a:solidFill>
                  <a:schemeClr val="tx1"/>
                </a:solidFill>
                <a:latin typeface="+mn-lt"/>
                <a:ea typeface="+mn-ea"/>
              </a:defRPr>
            </a:lvl7pPr>
            <a:lvl8pPr marL="3429000" indent="-228600" algn="l" rtl="0" fontAlgn="base" latinLnBrk="1">
              <a:spcBef>
                <a:spcPct val="20000"/>
              </a:spcBef>
              <a:spcAft>
                <a:spcPct val="0"/>
              </a:spcAft>
              <a:buChar char="»"/>
              <a:defRPr sz="2000">
                <a:solidFill>
                  <a:schemeClr val="tx1"/>
                </a:solidFill>
                <a:latin typeface="+mn-lt"/>
                <a:ea typeface="+mn-ea"/>
              </a:defRPr>
            </a:lvl8pPr>
            <a:lvl9pPr marL="3886200" indent="-228600" algn="l" rtl="0" fontAlgn="base" latinLnBrk="1">
              <a:spcBef>
                <a:spcPct val="20000"/>
              </a:spcBef>
              <a:spcAft>
                <a:spcPct val="0"/>
              </a:spcAft>
              <a:buChar char="»"/>
              <a:defRPr sz="2000">
                <a:solidFill>
                  <a:schemeClr val="tx1"/>
                </a:solidFill>
                <a:latin typeface="+mn-lt"/>
                <a:ea typeface="+mn-ea"/>
              </a:defRPr>
            </a:lvl9pPr>
          </a:lstStyle>
          <a:p>
            <a:pPr marL="36195" indent="609600" algn="just">
              <a:lnSpc>
                <a:spcPct val="150000"/>
              </a:lnSpc>
              <a:spcBef>
                <a:spcPts val="0"/>
              </a:spcBef>
              <a:spcAft>
                <a:spcPts val="0"/>
              </a:spcAft>
              <a:buFontTx/>
              <a:buNone/>
              <a:defRPr/>
            </a:pPr>
            <a:r>
              <a:rPr altLang="zh-CN"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直接式顶棚是直接在钢筋混凝土楼板下面喷刷涂料、抹灰或粘贴装修材料的一种构造方式。直接式顶棚构造简单、造价低廉、房间净空高、效果好，用于对装饰要求一般的房间，如图 2-4-33 所示。</a:t>
            </a:r>
          </a:p>
        </p:txBody>
      </p:sp>
      <p:pic>
        <p:nvPicPr>
          <p:cNvPr id="6" name="图片 5"/>
          <p:cNvPicPr>
            <a:picLocks noChangeAspect="1"/>
          </p:cNvPicPr>
          <p:nvPr/>
        </p:nvPicPr>
        <p:blipFill>
          <a:blip r:embed="rId3"/>
          <a:stretch>
            <a:fillRect/>
          </a:stretch>
        </p:blipFill>
        <p:spPr>
          <a:xfrm>
            <a:off x="4707890" y="30480"/>
            <a:ext cx="7472045" cy="36480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fade">
                                      <p:cBhvr>
                                        <p:cTn id="7" dur="500"/>
                                        <p:tgtEl>
                                          <p:spTgt spid="563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9634"/>
                                        </p:tgtEl>
                                        <p:attrNameLst>
                                          <p:attrName>style.visibility</p:attrName>
                                        </p:attrNameLst>
                                      </p:cBhvr>
                                      <p:to>
                                        <p:strVal val="visible"/>
                                      </p:to>
                                    </p:set>
                                    <p:animEffect transition="in" filter="fade">
                                      <p:cBhvr>
                                        <p:cTn id="11" dur="500"/>
                                        <p:tgtEl>
                                          <p:spTgt spid="69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bldLvl="0" animBg="1"/>
      <p:bldP spid="6963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7957185" y="2748280"/>
            <a:ext cx="3198495" cy="3657600"/>
            <a:chOff x="9884" y="4595"/>
            <a:chExt cx="3787" cy="4880"/>
          </a:xfrm>
        </p:grpSpPr>
        <p:grpSp>
          <p:nvGrpSpPr>
            <p:cNvPr id="31" name="组合 30"/>
            <p:cNvGrpSpPr/>
            <p:nvPr/>
          </p:nvGrpSpPr>
          <p:grpSpPr>
            <a:xfrm>
              <a:off x="10848" y="8194"/>
              <a:ext cx="1589" cy="1281"/>
              <a:chOff x="7211" y="7891"/>
              <a:chExt cx="1874" cy="1596"/>
            </a:xfrm>
            <a:effectLst>
              <a:outerShdw blurRad="50800" dist="38100" dir="2700000" algn="tl" rotWithShape="0">
                <a:prstClr val="black">
                  <a:alpha val="40000"/>
                </a:prstClr>
              </a:outerShdw>
            </a:effectLst>
          </p:grpSpPr>
          <p:grpSp>
            <p:nvGrpSpPr>
              <p:cNvPr id="32" name="组合 31"/>
              <p:cNvGrpSpPr/>
              <p:nvPr/>
            </p:nvGrpSpPr>
            <p:grpSpPr>
              <a:xfrm>
                <a:off x="7211" y="7891"/>
                <a:ext cx="1874" cy="1597"/>
                <a:chOff x="2397" y="7072"/>
                <a:chExt cx="1874" cy="1597"/>
              </a:xfrm>
            </p:grpSpPr>
            <p:sp>
              <p:nvSpPr>
                <p:cNvPr id="33" name="椭圆 32"/>
                <p:cNvSpPr/>
                <p:nvPr/>
              </p:nvSpPr>
              <p:spPr>
                <a:xfrm>
                  <a:off x="2397" y="7072"/>
                  <a:ext cx="1874" cy="1597"/>
                </a:xfrm>
                <a:prstGeom prst="ellipse">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527" y="7182"/>
                  <a:ext cx="1614" cy="1376"/>
                </a:xfrm>
                <a:prstGeom prst="ellipse">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677" y="7310"/>
                  <a:ext cx="1315" cy="1121"/>
                </a:xfrm>
                <a:prstGeom prst="ellipse">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p:cNvSpPr/>
              <p:nvPr/>
            </p:nvSpPr>
            <p:spPr>
              <a:xfrm>
                <a:off x="7649" y="8264"/>
                <a:ext cx="999" cy="852"/>
              </a:xfrm>
              <a:prstGeom prst="ellipse">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Freeform 6"/>
            <p:cNvSpPr/>
            <p:nvPr/>
          </p:nvSpPr>
          <p:spPr bwMode="auto">
            <a:xfrm>
              <a:off x="9884" y="4595"/>
              <a:ext cx="3518" cy="4320"/>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7030A0"/>
            </a:solidFill>
            <a:ln w="76200">
              <a:solidFill>
                <a:schemeClr val="bg1"/>
              </a:solidFill>
            </a:ln>
          </p:spPr>
          <p:txBody>
            <a:bodyPr vert="horz" wrap="square" lIns="91440" tIns="45720" rIns="91440" bIns="45720" numCol="1" anchor="t" anchorCtr="0" compatLnSpc="1"/>
            <a:lstStyle/>
            <a:p>
              <a:endParaRPr lang="zh-CN" altLang="en-US">
                <a:solidFill>
                  <a:prstClr val="black"/>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11" name="椭圆 10"/>
            <p:cNvSpPr/>
            <p:nvPr/>
          </p:nvSpPr>
          <p:spPr bwMode="auto">
            <a:xfrm>
              <a:off x="12733" y="5159"/>
              <a:ext cx="938" cy="1057"/>
            </a:xfrm>
            <a:prstGeom prst="ellipse">
              <a:avLst/>
            </a:prstGeom>
            <a:solidFill>
              <a:schemeClr val="accent1"/>
            </a:solidFill>
            <a:ln w="38100"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pPr>
              <a:endParaRPr lang="zh-CN" altLang="en-US">
                <a:solidFill>
                  <a:prstClr val="black"/>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13" name="TextBox 12"/>
            <p:cNvSpPr txBox="1"/>
            <p:nvPr/>
          </p:nvSpPr>
          <p:spPr>
            <a:xfrm>
              <a:off x="12842" y="5483"/>
              <a:ext cx="722" cy="409"/>
            </a:xfrm>
            <a:prstGeom prst="rect">
              <a:avLst/>
            </a:prstGeom>
            <a:noFill/>
          </p:spPr>
          <p:txBody>
            <a:bodyPr wrap="square" rtlCol="0">
              <a:spAutoFit/>
            </a:bodyPr>
            <a:lstStyle/>
            <a:p>
              <a:pPr algn="ctr"/>
              <a:r>
                <a:rPr lang="en-US" altLang="zh-CN" sz="1400">
                  <a:solidFill>
                    <a:srgbClr val="F8F8F8"/>
                  </a:solidFill>
                  <a:latin typeface="字魂105号-简雅黑" panose="00000500000000000000" charset="-122"/>
                  <a:ea typeface="字魂105号-简雅黑" panose="00000500000000000000" charset="-122"/>
                  <a:sym typeface="思源黑体 CN Medium" panose="020B0600000000000000" pitchFamily="34" charset="-122"/>
                </a:rPr>
                <a:t>02</a:t>
              </a:r>
              <a:endParaRPr lang="en-US" altLang="zh-CN" sz="1400" dirty="0">
                <a:solidFill>
                  <a:srgbClr val="F8F8F8"/>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16" name="TextBox 15"/>
            <p:cNvSpPr txBox="1"/>
            <p:nvPr/>
          </p:nvSpPr>
          <p:spPr>
            <a:xfrm>
              <a:off x="10722" y="5421"/>
              <a:ext cx="1996" cy="532"/>
            </a:xfrm>
            <a:prstGeom prst="rect">
              <a:avLst/>
            </a:prstGeom>
            <a:noFill/>
          </p:spPr>
          <p:txBody>
            <a:bodyPr wrap="square" rtlCol="0">
              <a:spAutoFit/>
            </a:bodyPr>
            <a:lstStyle/>
            <a:p>
              <a:pPr algn="ctr"/>
              <a:r>
                <a:rPr lang="zh-CN" altLang="en-US" sz="2000" dirty="0">
                  <a:solidFill>
                    <a:prstClr val="white"/>
                  </a:solidFill>
                  <a:latin typeface="字魂105号-简雅黑" panose="00000500000000000000" charset="-122"/>
                  <a:ea typeface="字魂105号-简雅黑" panose="00000500000000000000" charset="-122"/>
                  <a:cs typeface="字魂105号-简雅黑" panose="00000500000000000000" charset="-122"/>
                  <a:sym typeface="思源黑体 CN Medium" panose="020B0600000000000000" pitchFamily="34" charset="-122"/>
                </a:rPr>
                <a:t>抹灰顶棚</a:t>
              </a:r>
            </a:p>
          </p:txBody>
        </p:sp>
        <p:sp>
          <p:nvSpPr>
            <p:cNvPr id="17" name="TextBox 16"/>
            <p:cNvSpPr txBox="1"/>
            <p:nvPr/>
          </p:nvSpPr>
          <p:spPr>
            <a:xfrm>
              <a:off x="10471" y="6134"/>
              <a:ext cx="2498" cy="1829"/>
            </a:xfrm>
            <a:prstGeom prst="rect">
              <a:avLst/>
            </a:prstGeom>
            <a:noFill/>
          </p:spPr>
          <p:txBody>
            <a:bodyPr wrap="square" rtlCol="0">
              <a:spAutoFit/>
            </a:bodyPr>
            <a:lstStyle/>
            <a:p>
              <a:pPr algn="ctr">
                <a:lnSpc>
                  <a:spcPct val="130000"/>
                </a:lnSpc>
                <a:spcBef>
                  <a:spcPts val="0"/>
                </a:spcBef>
                <a:spcAft>
                  <a:spcPts val="0"/>
                </a:spcAft>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顶棚抹灰可用纸筋灰、水泥砂浆和混合砂浆等，其中纸筋灰应用最普遍。</a:t>
              </a:r>
            </a:p>
          </p:txBody>
        </p:sp>
      </p:grpSp>
      <p:grpSp>
        <p:nvGrpSpPr>
          <p:cNvPr id="39" name="组合 38"/>
          <p:cNvGrpSpPr/>
          <p:nvPr/>
        </p:nvGrpSpPr>
        <p:grpSpPr>
          <a:xfrm>
            <a:off x="1340485" y="2213985"/>
            <a:ext cx="3286125" cy="3771525"/>
            <a:chOff x="9511" y="4443"/>
            <a:chExt cx="3891" cy="5032"/>
          </a:xfrm>
        </p:grpSpPr>
        <p:grpSp>
          <p:nvGrpSpPr>
            <p:cNvPr id="40" name="组合 39"/>
            <p:cNvGrpSpPr/>
            <p:nvPr/>
          </p:nvGrpSpPr>
          <p:grpSpPr>
            <a:xfrm>
              <a:off x="10848" y="8194"/>
              <a:ext cx="1589" cy="1281"/>
              <a:chOff x="7211" y="7891"/>
              <a:chExt cx="1874" cy="1596"/>
            </a:xfrm>
            <a:effectLst>
              <a:outerShdw blurRad="50800" dist="38100" dir="2700000" algn="tl" rotWithShape="0">
                <a:prstClr val="black">
                  <a:alpha val="40000"/>
                </a:prstClr>
              </a:outerShdw>
            </a:effectLst>
          </p:grpSpPr>
          <p:grpSp>
            <p:nvGrpSpPr>
              <p:cNvPr id="41" name="组合 40"/>
              <p:cNvGrpSpPr/>
              <p:nvPr/>
            </p:nvGrpSpPr>
            <p:grpSpPr>
              <a:xfrm>
                <a:off x="7211" y="7891"/>
                <a:ext cx="1874" cy="1597"/>
                <a:chOff x="2397" y="7072"/>
                <a:chExt cx="1874" cy="1597"/>
              </a:xfrm>
            </p:grpSpPr>
            <p:sp>
              <p:nvSpPr>
                <p:cNvPr id="42" name="椭圆 41"/>
                <p:cNvSpPr/>
                <p:nvPr/>
              </p:nvSpPr>
              <p:spPr>
                <a:xfrm>
                  <a:off x="2397" y="7072"/>
                  <a:ext cx="1874" cy="1597"/>
                </a:xfrm>
                <a:prstGeom prst="ellipse">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527" y="7182"/>
                  <a:ext cx="1614" cy="1376"/>
                </a:xfrm>
                <a:prstGeom prst="ellipse">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677" y="7310"/>
                  <a:ext cx="1315" cy="1121"/>
                </a:xfrm>
                <a:prstGeom prst="ellipse">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椭圆 44"/>
              <p:cNvSpPr/>
              <p:nvPr/>
            </p:nvSpPr>
            <p:spPr>
              <a:xfrm>
                <a:off x="7649" y="8264"/>
                <a:ext cx="999" cy="852"/>
              </a:xfrm>
              <a:prstGeom prst="ellipse">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Freeform 6"/>
            <p:cNvSpPr/>
            <p:nvPr/>
          </p:nvSpPr>
          <p:spPr bwMode="auto">
            <a:xfrm>
              <a:off x="9884" y="4443"/>
              <a:ext cx="3518" cy="4472"/>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92D050"/>
            </a:solidFill>
            <a:ln w="76200">
              <a:solidFill>
                <a:schemeClr val="bg1"/>
              </a:solidFill>
            </a:ln>
          </p:spPr>
          <p:txBody>
            <a:bodyPr vert="horz" wrap="square" lIns="91440" tIns="45720" rIns="91440" bIns="45720" numCol="1" anchor="t" anchorCtr="0" compatLnSpc="1"/>
            <a:lstStyle/>
            <a:p>
              <a:endParaRPr lang="zh-CN" altLang="en-US">
                <a:solidFill>
                  <a:prstClr val="black"/>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47" name="椭圆 46"/>
            <p:cNvSpPr/>
            <p:nvPr/>
          </p:nvSpPr>
          <p:spPr bwMode="auto">
            <a:xfrm>
              <a:off x="9511" y="5123"/>
              <a:ext cx="938" cy="1057"/>
            </a:xfrm>
            <a:prstGeom prst="ellipse">
              <a:avLst/>
            </a:prstGeom>
            <a:solidFill>
              <a:schemeClr val="accent1"/>
            </a:solidFill>
            <a:ln w="38100"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pPr>
              <a:endParaRPr lang="zh-CN" altLang="en-US">
                <a:solidFill>
                  <a:prstClr val="black"/>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48" name="TextBox 12"/>
            <p:cNvSpPr txBox="1"/>
            <p:nvPr/>
          </p:nvSpPr>
          <p:spPr>
            <a:xfrm>
              <a:off x="9522" y="5448"/>
              <a:ext cx="917" cy="409"/>
            </a:xfrm>
            <a:prstGeom prst="rect">
              <a:avLst/>
            </a:prstGeom>
            <a:noFill/>
          </p:spPr>
          <p:txBody>
            <a:bodyPr wrap="square" rtlCol="0">
              <a:spAutoFit/>
            </a:bodyPr>
            <a:lstStyle/>
            <a:p>
              <a:pPr algn="ctr"/>
              <a:r>
                <a:rPr lang="en-US" altLang="zh-CN" sz="1400">
                  <a:solidFill>
                    <a:srgbClr val="F8F8F8"/>
                  </a:solidFill>
                  <a:latin typeface="字魂105号-简雅黑" panose="00000500000000000000" charset="-122"/>
                  <a:ea typeface="字魂105号-简雅黑" panose="00000500000000000000" charset="-122"/>
                  <a:sym typeface="思源黑体 CN Medium" panose="020B0600000000000000" pitchFamily="34" charset="-122"/>
                </a:rPr>
                <a:t>01</a:t>
              </a:r>
              <a:endParaRPr lang="en-US" altLang="zh-CN" sz="1400" dirty="0">
                <a:solidFill>
                  <a:srgbClr val="F8F8F8"/>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49" name="TextBox 15"/>
            <p:cNvSpPr txBox="1"/>
            <p:nvPr/>
          </p:nvSpPr>
          <p:spPr>
            <a:xfrm>
              <a:off x="10554" y="4914"/>
              <a:ext cx="2173" cy="943"/>
            </a:xfrm>
            <a:prstGeom prst="rect">
              <a:avLst/>
            </a:prstGeom>
            <a:noFill/>
          </p:spPr>
          <p:txBody>
            <a:bodyPr wrap="square" rtlCol="0">
              <a:spAutoFit/>
            </a:bodyPr>
            <a:lstStyle/>
            <a:p>
              <a:pPr algn="ctr"/>
              <a:r>
                <a:rPr lang="zh-CN" sz="2000" dirty="0">
                  <a:solidFill>
                    <a:prstClr val="white"/>
                  </a:solidFill>
                  <a:latin typeface="字魂105号-简雅黑" panose="00000500000000000000" charset="-122"/>
                  <a:ea typeface="字魂105号-简雅黑" panose="00000500000000000000" charset="-122"/>
                  <a:cs typeface="字魂105号-简雅黑" panose="00000500000000000000" charset="-122"/>
                  <a:sym typeface="思源黑体 CN Medium" panose="020B0600000000000000" pitchFamily="34" charset="-122"/>
                </a:rPr>
                <a:t>直接喷刷涂料顶棚</a:t>
              </a:r>
            </a:p>
          </p:txBody>
        </p:sp>
        <p:sp>
          <p:nvSpPr>
            <p:cNvPr id="50" name="TextBox 16"/>
            <p:cNvSpPr txBox="1"/>
            <p:nvPr/>
          </p:nvSpPr>
          <p:spPr>
            <a:xfrm>
              <a:off x="10428" y="5938"/>
              <a:ext cx="2429" cy="2256"/>
            </a:xfrm>
            <a:prstGeom prst="rect">
              <a:avLst/>
            </a:prstGeom>
            <a:noFill/>
          </p:spPr>
          <p:txBody>
            <a:bodyPr wrap="square" rtlCol="0">
              <a:spAutoFit/>
            </a:bodyPr>
            <a:lstStyle/>
            <a:p>
              <a:pPr algn="ctr" fontAlgn="auto">
                <a:lnSpc>
                  <a:spcPct val="130000"/>
                </a:lnSpc>
                <a:spcBef>
                  <a:spcPts val="0"/>
                </a:spcBef>
                <a:spcAft>
                  <a:spcPts val="0"/>
                </a:spcAft>
              </a:pP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在楼板底面填缝刮平后直接喷刷大白浆、石灰浆、乳胶漆等涂料，以增加顶棚的反射光照作用。</a:t>
              </a:r>
            </a:p>
          </p:txBody>
        </p:sp>
      </p:grpSp>
      <p:grpSp>
        <p:nvGrpSpPr>
          <p:cNvPr id="51" name="组合 50"/>
          <p:cNvGrpSpPr/>
          <p:nvPr/>
        </p:nvGrpSpPr>
        <p:grpSpPr>
          <a:xfrm>
            <a:off x="4177030" y="1146175"/>
            <a:ext cx="4488180" cy="5260340"/>
            <a:chOff x="5509" y="2385"/>
            <a:chExt cx="5314" cy="7018"/>
          </a:xfrm>
        </p:grpSpPr>
        <p:grpSp>
          <p:nvGrpSpPr>
            <p:cNvPr id="37" name="组合 36"/>
            <p:cNvGrpSpPr/>
            <p:nvPr/>
          </p:nvGrpSpPr>
          <p:grpSpPr>
            <a:xfrm>
              <a:off x="7211" y="7891"/>
              <a:ext cx="1874" cy="1512"/>
              <a:chOff x="7211" y="7891"/>
              <a:chExt cx="1874" cy="1512"/>
            </a:xfrm>
            <a:effectLst>
              <a:outerShdw blurRad="50800" dist="38100" dir="2700000" algn="tl" rotWithShape="0">
                <a:prstClr val="black">
                  <a:alpha val="40000"/>
                </a:prstClr>
              </a:outerShdw>
            </a:effectLst>
          </p:grpSpPr>
          <p:grpSp>
            <p:nvGrpSpPr>
              <p:cNvPr id="28" name="组合 27"/>
              <p:cNvGrpSpPr/>
              <p:nvPr/>
            </p:nvGrpSpPr>
            <p:grpSpPr>
              <a:xfrm>
                <a:off x="7211" y="7891"/>
                <a:ext cx="1874" cy="1512"/>
                <a:chOff x="2397" y="7072"/>
                <a:chExt cx="1874" cy="1597"/>
              </a:xfrm>
            </p:grpSpPr>
            <p:sp>
              <p:nvSpPr>
                <p:cNvPr id="25" name="椭圆 24"/>
                <p:cNvSpPr/>
                <p:nvPr/>
              </p:nvSpPr>
              <p:spPr>
                <a:xfrm>
                  <a:off x="2397" y="7072"/>
                  <a:ext cx="1874" cy="1597"/>
                </a:xfrm>
                <a:prstGeom prst="ellipse">
                  <a:avLst/>
                </a:prstGeom>
                <a:solidFill>
                  <a:schemeClr val="bg1"/>
                </a:solidFill>
                <a:ln>
                  <a:solidFill>
                    <a:srgbClr val="F876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527" y="7182"/>
                  <a:ext cx="1614" cy="1376"/>
                </a:xfrm>
                <a:prstGeom prst="ellipse">
                  <a:avLst/>
                </a:prstGeom>
                <a:solidFill>
                  <a:schemeClr val="bg1"/>
                </a:solidFill>
                <a:ln>
                  <a:solidFill>
                    <a:srgbClr val="F876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2677" y="7310"/>
                  <a:ext cx="1315" cy="1121"/>
                </a:xfrm>
                <a:prstGeom prst="ellipse">
                  <a:avLst/>
                </a:prstGeom>
                <a:solidFill>
                  <a:schemeClr val="bg1"/>
                </a:solidFill>
                <a:ln>
                  <a:solidFill>
                    <a:srgbClr val="F876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28"/>
              <p:cNvSpPr/>
              <p:nvPr/>
            </p:nvSpPr>
            <p:spPr>
              <a:xfrm>
                <a:off x="7649" y="8244"/>
                <a:ext cx="999" cy="807"/>
              </a:xfrm>
              <a:prstGeom prst="ellipse">
                <a:avLst/>
              </a:prstGeom>
              <a:solidFill>
                <a:schemeClr val="bg1"/>
              </a:solidFill>
              <a:ln>
                <a:solidFill>
                  <a:srgbClr val="F876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Freeform 6"/>
            <p:cNvSpPr/>
            <p:nvPr/>
          </p:nvSpPr>
          <p:spPr bwMode="auto">
            <a:xfrm>
              <a:off x="5509" y="2385"/>
              <a:ext cx="5314" cy="634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F87616"/>
            </a:solidFill>
            <a:ln w="57150">
              <a:solidFill>
                <a:schemeClr val="bg1"/>
              </a:solidFill>
            </a:ln>
          </p:spPr>
          <p:txBody>
            <a:bodyPr vert="horz" wrap="square" lIns="91440" tIns="45720" rIns="91440" bIns="45720" numCol="1" anchor="t" anchorCtr="0" compatLnSpc="1"/>
            <a:lstStyle/>
            <a:p>
              <a:endParaRPr lang="zh-CN" altLang="en-US">
                <a:solidFill>
                  <a:prstClr val="black"/>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10" name="椭圆 9"/>
            <p:cNvSpPr/>
            <p:nvPr/>
          </p:nvSpPr>
          <p:spPr bwMode="auto">
            <a:xfrm>
              <a:off x="9674" y="2781"/>
              <a:ext cx="1108" cy="1249"/>
            </a:xfrm>
            <a:prstGeom prst="ellipse">
              <a:avLst/>
            </a:prstGeom>
            <a:solidFill>
              <a:schemeClr val="accent1"/>
            </a:solidFill>
            <a:ln w="38100"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pPr>
              <a:endParaRPr lang="zh-CN" altLang="en-US">
                <a:solidFill>
                  <a:prstClr val="black"/>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12" name="TextBox 11"/>
            <p:cNvSpPr txBox="1"/>
            <p:nvPr/>
          </p:nvSpPr>
          <p:spPr>
            <a:xfrm>
              <a:off x="9718" y="3160"/>
              <a:ext cx="1021" cy="491"/>
            </a:xfrm>
            <a:prstGeom prst="rect">
              <a:avLst/>
            </a:prstGeom>
            <a:noFill/>
          </p:spPr>
          <p:txBody>
            <a:bodyPr wrap="square" rtlCol="0">
              <a:spAutoFit/>
            </a:bodyPr>
            <a:lstStyle/>
            <a:p>
              <a:pPr algn="ctr"/>
              <a:r>
                <a:rPr lang="en-US" altLang="zh-CN">
                  <a:solidFill>
                    <a:srgbClr val="F8F8F8"/>
                  </a:solidFill>
                  <a:latin typeface="字魂105号-简雅黑" panose="00000500000000000000" charset="-122"/>
                  <a:ea typeface="字魂105号-简雅黑" panose="00000500000000000000" charset="-122"/>
                  <a:sym typeface="思源黑体 CN Medium" panose="020B0600000000000000" pitchFamily="34" charset="-122"/>
                </a:rPr>
                <a:t>03</a:t>
              </a:r>
              <a:endParaRPr lang="en-US" altLang="zh-CN" dirty="0">
                <a:solidFill>
                  <a:srgbClr val="F8F8F8"/>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14" name="TextBox 13"/>
            <p:cNvSpPr txBox="1"/>
            <p:nvPr/>
          </p:nvSpPr>
          <p:spPr>
            <a:xfrm>
              <a:off x="6865" y="3373"/>
              <a:ext cx="2603" cy="696"/>
            </a:xfrm>
            <a:prstGeom prst="rect">
              <a:avLst/>
            </a:prstGeom>
            <a:noFill/>
          </p:spPr>
          <p:txBody>
            <a:bodyPr wrap="square" rtlCol="0">
              <a:spAutoFit/>
            </a:bodyPr>
            <a:lstStyle/>
            <a:p>
              <a:pPr algn="ctr"/>
              <a:r>
                <a:rPr lang="zh-CN" altLang="en-US" sz="2800" dirty="0">
                  <a:solidFill>
                    <a:prstClr val="white"/>
                  </a:solidFill>
                  <a:latin typeface="字魂105号-简雅黑" panose="00000500000000000000" charset="-122"/>
                  <a:ea typeface="字魂105号-简雅黑" panose="00000500000000000000" charset="-122"/>
                  <a:cs typeface="字魂105号-简雅黑" panose="00000500000000000000" charset="-122"/>
                  <a:sym typeface="思源黑体 CN Medium" panose="020B0600000000000000" pitchFamily="34" charset="-122"/>
                </a:rPr>
                <a:t>粘贴顶棚</a:t>
              </a:r>
            </a:p>
          </p:txBody>
        </p:sp>
        <p:sp>
          <p:nvSpPr>
            <p:cNvPr id="15" name="TextBox 14"/>
            <p:cNvSpPr txBox="1"/>
            <p:nvPr/>
          </p:nvSpPr>
          <p:spPr>
            <a:xfrm>
              <a:off x="6583" y="4155"/>
              <a:ext cx="3168" cy="3537"/>
            </a:xfrm>
            <a:prstGeom prst="rect">
              <a:avLst/>
            </a:prstGeom>
            <a:noFill/>
          </p:spPr>
          <p:txBody>
            <a:bodyPr wrap="square" rtlCol="0">
              <a:spAutoFit/>
            </a:bodyPr>
            <a:lstStyle/>
            <a:p>
              <a:pPr algn="ctr">
                <a:lnSpc>
                  <a:spcPct val="130000"/>
                </a:lnSpc>
                <a:spcBef>
                  <a:spcPts val="0"/>
                </a:spcBef>
                <a:spcAft>
                  <a:spcPts val="0"/>
                </a:spcAft>
              </a:pPr>
              <a:r>
                <a:rPr lang="zh-CN" altLang="en-US" sz="1600" dirty="0">
                  <a:latin typeface="微软雅黑" panose="020B0503020204020204" pitchFamily="34" charset="-122"/>
                  <a:ea typeface="微软雅黑" panose="020B0503020204020204" pitchFamily="34" charset="-122"/>
                  <a:cs typeface="+mn-ea"/>
                  <a:sym typeface="+mn-lt"/>
                </a:rPr>
                <a:t>某些有保温、隔热、吸声要求的房间，以及楼板底不需要敷设管线而装修要求又高的房间，可于楼板底面用砂浆打底找平后，用黏结剂粘贴墙纸、泡沫塑料板、铝塑板或装饰吸音板等，形成贴面顶棚。</a:t>
              </a:r>
            </a:p>
          </p:txBody>
        </p:sp>
      </p:grpSp>
      <p:sp>
        <p:nvSpPr>
          <p:cNvPr id="2" name="文本框 1"/>
          <p:cNvSpPr txBox="1"/>
          <p:nvPr/>
        </p:nvSpPr>
        <p:spPr>
          <a:xfrm>
            <a:off x="1111885" y="389255"/>
            <a:ext cx="1009078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直接式顶棚的构造</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1066800" y="1290320"/>
            <a:ext cx="3609340" cy="1312545"/>
          </a:xfrm>
          <a:prstGeom prst="rect">
            <a:avLst/>
          </a:prstGeom>
          <a:noFill/>
        </p:spPr>
        <p:txBody>
          <a:bodyPr wrap="square" lIns="63500" tIns="25400" rIns="63500" bIns="25400" rtlCol="0" anchor="b">
            <a:noAutofit/>
          </a:bodyPr>
          <a:lstStyle/>
          <a:p>
            <a:pPr marL="0" indent="0" algn="l">
              <a:lnSpc>
                <a:spcPct val="100000"/>
              </a:lnSpc>
              <a:spcBef>
                <a:spcPts val="0"/>
              </a:spcBef>
              <a:spcAft>
                <a:spcPts val="0"/>
              </a:spcAft>
              <a:buSzPct val="100000"/>
              <a:buNone/>
            </a:pPr>
            <a:r>
              <a:rPr lang="zh-CN" altLang="en-US" sz="4000" b="1" spc="300" dirty="0">
                <a:solidFill>
                  <a:schemeClr val="accent1"/>
                </a:solidFill>
                <a:latin typeface="微软雅黑" panose="020B0503020204020204" pitchFamily="34" charset="-122"/>
                <a:ea typeface="微软雅黑" panose="020B0503020204020204" pitchFamily="34" charset="-122"/>
              </a:rPr>
              <a:t>悬吊式顶棚的构造</a:t>
            </a:r>
          </a:p>
        </p:txBody>
      </p:sp>
      <p:sp>
        <p:nvSpPr>
          <p:cNvPr id="11" name="Title 6"/>
          <p:cNvSpPr txBox="1"/>
          <p:nvPr>
            <p:custDataLst>
              <p:tags r:id="rId3"/>
            </p:custDataLst>
          </p:nvPr>
        </p:nvSpPr>
        <p:spPr>
          <a:xfrm>
            <a:off x="1066809" y="2906162"/>
            <a:ext cx="5395011" cy="2558864"/>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ts val="0"/>
              </a:spcBef>
              <a:spcAft>
                <a:spcPts val="800"/>
              </a:spcAft>
              <a:buSzPct val="100000"/>
              <a:buNone/>
            </a:pPr>
            <a:r>
              <a:rPr lang="zh-CN" altLang="en-US" sz="2000" spc="2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当房间顶部不平整或楼板底部需敷设导线、管线、其他设备或建筑本身要求平整、美观时，在屋面板或楼板下，通过吊筋将主、次龙骨形成的骨架固定，骨架下固定各类面板组成悬吊式顶棚。</a:t>
            </a:r>
          </a:p>
        </p:txBody>
      </p:sp>
      <p:pic>
        <p:nvPicPr>
          <p:cNvPr id="6" name="图片 5" descr="D:\meihua_service_cache\jpg/2812adbc77db7da23941c4f8bded821a.jpg2812adbc77db7da23941c4f8bded821a"/>
          <p:cNvPicPr>
            <a:picLocks noChangeAspect="1"/>
          </p:cNvPicPr>
          <p:nvPr>
            <p:custDataLst>
              <p:tags r:id="rId4"/>
            </p:custDataLst>
          </p:nvPr>
        </p:nvPicPr>
        <p:blipFill rotWithShape="1">
          <a:blip r:embed="rId6"/>
          <a:srcRect l="30875" r="30875"/>
          <a:stretch>
            <a:fillRect/>
          </a:stretch>
        </p:blipFill>
        <p:spPr>
          <a:xfrm>
            <a:off x="7528637" y="-25"/>
            <a:ext cx="4663452" cy="6858051"/>
          </a:xfrm>
          <a:custGeom>
            <a:avLst/>
            <a:gdLst/>
            <a:ahLst/>
            <a:cxnLst>
              <a:cxn ang="3">
                <a:pos x="hc" y="t"/>
              </a:cxn>
              <a:cxn ang="cd2">
                <a:pos x="l" y="vc"/>
              </a:cxn>
              <a:cxn ang="cd4">
                <a:pos x="hc" y="b"/>
              </a:cxn>
              <a:cxn ang="0">
                <a:pos x="r" y="vc"/>
              </a:cxn>
            </a:cxnLst>
            <a:rect l="l" t="t" r="r" b="b"/>
            <a:pathLst>
              <a:path w="6720" h="10800">
                <a:moveTo>
                  <a:pt x="0" y="0"/>
                </a:moveTo>
                <a:lnTo>
                  <a:pt x="6720" y="0"/>
                </a:lnTo>
                <a:lnTo>
                  <a:pt x="6720" y="10800"/>
                </a:lnTo>
                <a:lnTo>
                  <a:pt x="0" y="1080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2"/>
            </p:custDataLst>
          </p:nvPr>
        </p:nvSpPr>
        <p:spPr>
          <a:xfrm>
            <a:off x="-2541" y="1"/>
            <a:ext cx="12194541" cy="4604068"/>
          </a:xfrm>
          <a:prstGeom prst="rect">
            <a:avLst/>
          </a:prstGeom>
          <a:solidFill>
            <a:srgbClr val="FBDDA3">
              <a:alpha val="48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7" name="任意多边形: 形状 16"/>
          <p:cNvSpPr/>
          <p:nvPr>
            <p:custDataLst>
              <p:tags r:id="rId3"/>
            </p:custDataLst>
          </p:nvPr>
        </p:nvSpPr>
        <p:spPr>
          <a:xfrm>
            <a:off x="5013537" y="1"/>
            <a:ext cx="7179734" cy="4604068"/>
          </a:xfrm>
          <a:custGeom>
            <a:avLst/>
            <a:gdLst>
              <a:gd name="connsiteX0" fmla="*/ 1164431 w 6780657"/>
              <a:gd name="connsiteY0" fmla="*/ 0 h 4657725"/>
              <a:gd name="connsiteX1" fmla="*/ 6780657 w 6780657"/>
              <a:gd name="connsiteY1" fmla="*/ 0 h 4657725"/>
              <a:gd name="connsiteX2" fmla="*/ 6780657 w 6780657"/>
              <a:gd name="connsiteY2" fmla="*/ 4657725 h 4657725"/>
              <a:gd name="connsiteX3" fmla="*/ 0 w 6780657"/>
              <a:gd name="connsiteY3" fmla="*/ 4657725 h 4657725"/>
            </a:gdLst>
            <a:ahLst/>
            <a:cxnLst>
              <a:cxn ang="0">
                <a:pos x="connsiteX0" y="connsiteY0"/>
              </a:cxn>
              <a:cxn ang="0">
                <a:pos x="connsiteX1" y="connsiteY1"/>
              </a:cxn>
              <a:cxn ang="0">
                <a:pos x="connsiteX2" y="connsiteY2"/>
              </a:cxn>
              <a:cxn ang="0">
                <a:pos x="connsiteX3" y="connsiteY3"/>
              </a:cxn>
            </a:cxnLst>
            <a:rect l="l" t="t" r="r" b="b"/>
            <a:pathLst>
              <a:path w="6780657" h="4657725">
                <a:moveTo>
                  <a:pt x="1164431" y="0"/>
                </a:moveTo>
                <a:lnTo>
                  <a:pt x="6780657" y="0"/>
                </a:lnTo>
                <a:lnTo>
                  <a:pt x="6780657" y="4657725"/>
                </a:lnTo>
                <a:lnTo>
                  <a:pt x="0" y="4657725"/>
                </a:lnTo>
                <a:close/>
              </a:path>
            </a:pathLst>
          </a:custGeom>
          <a:solidFill>
            <a:schemeClr val="accent2">
              <a:alpha val="50000"/>
            </a:scheme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2" name="矩形 21"/>
          <p:cNvSpPr/>
          <p:nvPr>
            <p:custDataLst>
              <p:tags r:id="rId4"/>
            </p:custDataLst>
          </p:nvPr>
        </p:nvSpPr>
        <p:spPr>
          <a:xfrm>
            <a:off x="7539658" y="293443"/>
            <a:ext cx="3158704" cy="4310626"/>
          </a:xfrm>
          <a:prstGeom prst="rect">
            <a:avLst/>
          </a:prstGeom>
          <a:solidFill>
            <a:schemeClr val="accent2"/>
          </a:solidFill>
          <a:ln w="25400">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4" name="矩形 3"/>
          <p:cNvSpPr/>
          <p:nvPr>
            <p:custDataLst>
              <p:tags r:id="rId5"/>
            </p:custDataLst>
          </p:nvPr>
        </p:nvSpPr>
        <p:spPr>
          <a:xfrm>
            <a:off x="0" y="4606973"/>
            <a:ext cx="12193200" cy="2253930"/>
          </a:xfrm>
          <a:prstGeom prst="rect">
            <a:avLst/>
          </a:prstGeom>
          <a:solidFill>
            <a:srgbClr val="FFFFFF"/>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4" name="文本框 13"/>
          <p:cNvSpPr txBox="1"/>
          <p:nvPr>
            <p:custDataLst>
              <p:tags r:id="rId6"/>
            </p:custDataLst>
          </p:nvPr>
        </p:nvSpPr>
        <p:spPr>
          <a:xfrm>
            <a:off x="675640" y="5029835"/>
            <a:ext cx="10841990" cy="140779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gn="just">
              <a:lnSpc>
                <a:spcPct val="130000"/>
              </a:lnSpc>
              <a:spcBef>
                <a:spcPts val="0"/>
              </a:spcBef>
            </a:pPr>
            <a:r>
              <a:rPr b="1" dirty="0">
                <a:latin typeface="微软雅黑" panose="020B0503020204020204" pitchFamily="34" charset="-122"/>
                <a:ea typeface="微软雅黑" panose="020B0503020204020204" pitchFamily="34" charset="-122"/>
                <a:cs typeface="微软雅黑" panose="020B0503020204020204" pitchFamily="34" charset="-122"/>
                <a:sym typeface="+mn-ea"/>
              </a:rPr>
              <a:t>（1）抹灰顶棚即板条抹灰顶棚，</a:t>
            </a:r>
            <a:r>
              <a:rPr dirty="0">
                <a:latin typeface="微软雅黑" panose="020B0503020204020204" pitchFamily="34" charset="-122"/>
                <a:ea typeface="微软雅黑" panose="020B0503020204020204" pitchFamily="34" charset="-122"/>
                <a:cs typeface="微软雅黑" panose="020B0503020204020204" pitchFamily="34" charset="-122"/>
                <a:sym typeface="+mn-ea"/>
              </a:rPr>
              <a:t>是传统做法，一般采用木龙骨，构造简单、造价低廉，常用于装修要求较低的建筑。有时为了避免抹灰层由于干缩或结构变形而脱落，可以在板条抹灰的基础上加钉一层钢板网，形成板条钢板网抹灰顶棚，提高了顶棚的防火性、抗裂性和耐久性。</a:t>
            </a:r>
            <a:endParaRPr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just">
              <a:lnSpc>
                <a:spcPct val="130000"/>
              </a:lnSpc>
              <a:spcBef>
                <a:spcPts val="0"/>
              </a:spcBef>
            </a:pPr>
            <a:r>
              <a:rPr b="1" dirty="0">
                <a:latin typeface="微软雅黑" panose="020B0503020204020204" pitchFamily="34" charset="-122"/>
                <a:ea typeface="微软雅黑" panose="020B0503020204020204" pitchFamily="34" charset="-122"/>
                <a:cs typeface="微软雅黑" panose="020B0503020204020204" pitchFamily="34" charset="-122"/>
                <a:sym typeface="+mn-ea"/>
              </a:rPr>
              <a:t>（2）板材式顶棚是在龙骨下面钉一层板材面层而成。</a:t>
            </a:r>
            <a:r>
              <a:rPr dirty="0">
                <a:latin typeface="微软雅黑" panose="020B0503020204020204" pitchFamily="34" charset="-122"/>
                <a:ea typeface="微软雅黑" panose="020B0503020204020204" pitchFamily="34" charset="-122"/>
                <a:cs typeface="微软雅黑" panose="020B0503020204020204" pitchFamily="34" charset="-122"/>
                <a:sym typeface="+mn-ea"/>
              </a:rPr>
              <a:t>面层材料有木质板材、矿物板材、金属板材等。</a:t>
            </a:r>
          </a:p>
        </p:txBody>
      </p:sp>
      <p:pic>
        <p:nvPicPr>
          <p:cNvPr id="3" name="图片 2"/>
          <p:cNvPicPr>
            <a:picLocks noChangeAspect="1"/>
          </p:cNvPicPr>
          <p:nvPr/>
        </p:nvPicPr>
        <p:blipFill>
          <a:blip r:embed="rId12"/>
          <a:srcRect r="6475" b="4726"/>
          <a:stretch>
            <a:fillRect/>
          </a:stretch>
        </p:blipFill>
        <p:spPr>
          <a:xfrm>
            <a:off x="7686675" y="403225"/>
            <a:ext cx="2863215" cy="4052570"/>
          </a:xfrm>
          <a:prstGeom prst="rect">
            <a:avLst/>
          </a:prstGeom>
        </p:spPr>
      </p:pic>
      <p:grpSp>
        <p:nvGrpSpPr>
          <p:cNvPr id="18" name="组合 17"/>
          <p:cNvGrpSpPr>
            <a:grpSpLocks noChangeAspect="1"/>
          </p:cNvGrpSpPr>
          <p:nvPr>
            <p:custDataLst>
              <p:tags r:id="rId7"/>
            </p:custDataLst>
          </p:nvPr>
        </p:nvGrpSpPr>
        <p:grpSpPr>
          <a:xfrm>
            <a:off x="782814" y="1283891"/>
            <a:ext cx="720000" cy="628274"/>
            <a:chOff x="1168400" y="1347856"/>
            <a:chExt cx="723913" cy="631688"/>
          </a:xfrm>
          <a:solidFill>
            <a:srgbClr val="FFC000">
              <a:alpha val="50000"/>
            </a:srgbClr>
          </a:solidFill>
        </p:grpSpPr>
        <p:sp>
          <p:nvSpPr>
            <p:cNvPr id="19" name="任意多边形: 形状 18"/>
            <p:cNvSpPr>
              <a:spLocks noChangeAspect="1"/>
            </p:cNvSpPr>
            <p:nvPr>
              <p:custDataLst>
                <p:tags r:id="rId9"/>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p>
          </p:txBody>
        </p:sp>
        <p:sp>
          <p:nvSpPr>
            <p:cNvPr id="20" name="任意多边形: 形状 19"/>
            <p:cNvSpPr>
              <a:spLocks noChangeAspect="1"/>
            </p:cNvSpPr>
            <p:nvPr>
              <p:custDataLst>
                <p:tags r:id="rId10"/>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p>
          </p:txBody>
        </p:sp>
      </p:grpSp>
      <p:sp>
        <p:nvSpPr>
          <p:cNvPr id="15" name="文本框 14"/>
          <p:cNvSpPr txBox="1"/>
          <p:nvPr>
            <p:custDataLst>
              <p:tags r:id="rId8"/>
            </p:custDataLst>
          </p:nvPr>
        </p:nvSpPr>
        <p:spPr>
          <a:xfrm>
            <a:off x="1092200" y="2614295"/>
            <a:ext cx="5847080" cy="1173480"/>
          </a:xfrm>
          <a:prstGeom prst="rect">
            <a:avLst/>
          </a:prstGeom>
          <a:noFill/>
        </p:spPr>
        <p:txBody>
          <a:bodyPr wrap="square" lIns="101600" tIns="38100" rIns="63500" bIns="38100" rtlCol="0" anchor="b" anchorCtr="0">
            <a:noAutofit/>
          </a:bodyPr>
          <a:lstStyle/>
          <a:p>
            <a:pPr fontAlgn="auto">
              <a:lnSpc>
                <a:spcPct val="100000"/>
              </a:lnSpc>
            </a:pPr>
            <a:r>
              <a:rPr lang="zh-CN" altLang="en-US" sz="5400" b="1" dirty="0">
                <a:solidFill>
                  <a:srgbClr val="FF3300"/>
                </a:solidFill>
                <a:sym typeface="+mn-ea"/>
              </a:rPr>
              <a:t>悬吊式顶棚的类型</a:t>
            </a:r>
          </a:p>
        </p:txBody>
      </p:sp>
      <p:sp>
        <p:nvSpPr>
          <p:cNvPr id="2" name="文本框 1"/>
          <p:cNvSpPr txBox="1"/>
          <p:nvPr/>
        </p:nvSpPr>
        <p:spPr>
          <a:xfrm>
            <a:off x="1193165" y="3787775"/>
            <a:ext cx="4754880" cy="506730"/>
          </a:xfrm>
          <a:prstGeom prst="rect">
            <a:avLst/>
          </a:prstGeom>
          <a:noFill/>
        </p:spPr>
        <p:txBody>
          <a:bodyPr wrap="none" rtlCol="0" anchor="t">
            <a:spAutoFit/>
          </a:bodyPr>
          <a:lstStyle/>
          <a:p>
            <a:pPr algn="l">
              <a:lnSpc>
                <a:spcPct val="150000"/>
              </a:lnSpc>
            </a:pPr>
            <a:r>
              <a:rPr b="1" dirty="0">
                <a:latin typeface="微软雅黑" panose="020B0503020204020204" pitchFamily="34" charset="-122"/>
                <a:ea typeface="微软雅黑" panose="020B0503020204020204" pitchFamily="34" charset="-122"/>
                <a:cs typeface="微软雅黑" panose="020B0503020204020204" pitchFamily="34" charset="-122"/>
                <a:sym typeface="+mn-ea"/>
              </a:rPr>
              <a:t>悬吊式顶棚可分为抹灰式顶棚和板材式顶棚。</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1"/>
          <p:cNvSpPr/>
          <p:nvPr/>
        </p:nvSpPr>
        <p:spPr>
          <a:xfrm rot="2700000">
            <a:off x="6385035" y="2645709"/>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2" name="Rectangle 82"/>
          <p:cNvSpPr/>
          <p:nvPr/>
        </p:nvSpPr>
        <p:spPr>
          <a:xfrm rot="2700000" flipH="1" flipV="1">
            <a:off x="4834034" y="4230147"/>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3" name="Rectangle 63"/>
          <p:cNvSpPr/>
          <p:nvPr/>
        </p:nvSpPr>
        <p:spPr>
          <a:xfrm rot="18900000" flipH="1">
            <a:off x="4834034" y="2645709"/>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6" name="Rectangle 64"/>
          <p:cNvSpPr/>
          <p:nvPr/>
        </p:nvSpPr>
        <p:spPr>
          <a:xfrm rot="18900000" flipV="1">
            <a:off x="6385035" y="4230147"/>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4" name="Freeform 14"/>
          <p:cNvSpPr/>
          <p:nvPr/>
        </p:nvSpPr>
        <p:spPr bwMode="auto">
          <a:xfrm>
            <a:off x="5458193" y="1546908"/>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chemeClr val="accent2"/>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5" name="Freeform 14"/>
          <p:cNvSpPr/>
          <p:nvPr/>
        </p:nvSpPr>
        <p:spPr bwMode="auto">
          <a:xfrm rot="5400000">
            <a:off x="6766477" y="2862949"/>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C0000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7" name="Freeform 14"/>
          <p:cNvSpPr/>
          <p:nvPr/>
        </p:nvSpPr>
        <p:spPr bwMode="auto">
          <a:xfrm>
            <a:off x="5458193" y="4189255"/>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7030A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8" name="Freeform 14"/>
          <p:cNvSpPr/>
          <p:nvPr/>
        </p:nvSpPr>
        <p:spPr bwMode="auto">
          <a:xfrm rot="1800000">
            <a:off x="4103959" y="2857996"/>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92D05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90" name="Freeform 111"/>
          <p:cNvSpPr/>
          <p:nvPr/>
        </p:nvSpPr>
        <p:spPr bwMode="auto">
          <a:xfrm rot="21545399">
            <a:off x="5921951" y="2010948"/>
            <a:ext cx="314221" cy="356660"/>
          </a:xfrm>
          <a:custGeom>
            <a:avLst/>
            <a:gdLst>
              <a:gd name="T0" fmla="*/ 1004 w 1023"/>
              <a:gd name="T1" fmla="*/ 718 h 1163"/>
              <a:gd name="T2" fmla="*/ 826 w 1023"/>
              <a:gd name="T3" fmla="*/ 494 h 1163"/>
              <a:gd name="T4" fmla="*/ 826 w 1023"/>
              <a:gd name="T5" fmla="*/ 314 h 1163"/>
              <a:gd name="T6" fmla="*/ 826 w 1023"/>
              <a:gd name="T7" fmla="*/ 228 h 1163"/>
              <a:gd name="T8" fmla="*/ 776 w 1023"/>
              <a:gd name="T9" fmla="*/ 126 h 1163"/>
              <a:gd name="T10" fmla="*/ 820 w 1023"/>
              <a:gd name="T11" fmla="*/ 42 h 1163"/>
              <a:gd name="T12" fmla="*/ 819 w 1023"/>
              <a:gd name="T13" fmla="*/ 14 h 1163"/>
              <a:gd name="T14" fmla="*/ 795 w 1023"/>
              <a:gd name="T15" fmla="*/ 0 h 1163"/>
              <a:gd name="T16" fmla="*/ 29 w 1023"/>
              <a:gd name="T17" fmla="*/ 0 h 1163"/>
              <a:gd name="T18" fmla="*/ 0 w 1023"/>
              <a:gd name="T19" fmla="*/ 29 h 1163"/>
              <a:gd name="T20" fmla="*/ 1 w 1023"/>
              <a:gd name="T21" fmla="*/ 1100 h 1163"/>
              <a:gd name="T22" fmla="*/ 139 w 1023"/>
              <a:gd name="T23" fmla="*/ 1100 h 1163"/>
              <a:gd name="T24" fmla="*/ 139 w 1023"/>
              <a:gd name="T25" fmla="*/ 225 h 1163"/>
              <a:gd name="T26" fmla="*/ 58 w 1023"/>
              <a:gd name="T27" fmla="*/ 225 h 1163"/>
              <a:gd name="T28" fmla="*/ 58 w 1023"/>
              <a:gd name="T29" fmla="*/ 58 h 1163"/>
              <a:gd name="T30" fmla="*/ 747 w 1023"/>
              <a:gd name="T31" fmla="*/ 58 h 1163"/>
              <a:gd name="T32" fmla="*/ 718 w 1023"/>
              <a:gd name="T33" fmla="*/ 113 h 1163"/>
              <a:gd name="T34" fmla="*/ 718 w 1023"/>
              <a:gd name="T35" fmla="*/ 140 h 1163"/>
              <a:gd name="T36" fmla="*/ 762 w 1023"/>
              <a:gd name="T37" fmla="*/ 225 h 1163"/>
              <a:gd name="T38" fmla="*/ 196 w 1023"/>
              <a:gd name="T39" fmla="*/ 225 h 1163"/>
              <a:gd name="T40" fmla="*/ 196 w 1023"/>
              <a:gd name="T41" fmla="*/ 1100 h 1163"/>
              <a:gd name="T42" fmla="*/ 302 w 1023"/>
              <a:gd name="T43" fmla="*/ 1100 h 1163"/>
              <a:gd name="T44" fmla="*/ 393 w 1023"/>
              <a:gd name="T45" fmla="*/ 1100 h 1163"/>
              <a:gd name="T46" fmla="*/ 566 w 1023"/>
              <a:gd name="T47" fmla="*/ 1100 h 1163"/>
              <a:gd name="T48" fmla="*/ 638 w 1023"/>
              <a:gd name="T49" fmla="*/ 1163 h 1163"/>
              <a:gd name="T50" fmla="*/ 789 w 1023"/>
              <a:gd name="T51" fmla="*/ 1163 h 1163"/>
              <a:gd name="T52" fmla="*/ 862 w 1023"/>
              <a:gd name="T53" fmla="*/ 1090 h 1163"/>
              <a:gd name="T54" fmla="*/ 862 w 1023"/>
              <a:gd name="T55" fmla="*/ 841 h 1163"/>
              <a:gd name="T56" fmla="*/ 949 w 1023"/>
              <a:gd name="T57" fmla="*/ 841 h 1163"/>
              <a:gd name="T58" fmla="*/ 950 w 1023"/>
              <a:gd name="T59" fmla="*/ 841 h 1163"/>
              <a:gd name="T60" fmla="*/ 1023 w 1023"/>
              <a:gd name="T61" fmla="*/ 768 h 1163"/>
              <a:gd name="T62" fmla="*/ 1004 w 1023"/>
              <a:gd name="T63" fmla="*/ 718 h 1163"/>
              <a:gd name="T64" fmla="*/ 784 w 1023"/>
              <a:gd name="T65" fmla="*/ 765 h 1163"/>
              <a:gd name="T66" fmla="*/ 784 w 1023"/>
              <a:gd name="T67" fmla="*/ 1087 h 1163"/>
              <a:gd name="T68" fmla="*/ 634 w 1023"/>
              <a:gd name="T69" fmla="*/ 1087 h 1163"/>
              <a:gd name="T70" fmla="*/ 634 w 1023"/>
              <a:gd name="T71" fmla="*/ 765 h 1163"/>
              <a:gd name="T72" fmla="*/ 473 w 1023"/>
              <a:gd name="T73" fmla="*/ 765 h 1163"/>
              <a:gd name="T74" fmla="*/ 709 w 1023"/>
              <a:gd name="T75" fmla="*/ 467 h 1163"/>
              <a:gd name="T76" fmla="*/ 945 w 1023"/>
              <a:gd name="T77" fmla="*/ 765 h 1163"/>
              <a:gd name="T78" fmla="*/ 784 w 1023"/>
              <a:gd name="T79" fmla="*/ 765 h 1163"/>
              <a:gd name="T80" fmla="*/ 784 w 1023"/>
              <a:gd name="T81" fmla="*/ 765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23" h="1163">
                <a:moveTo>
                  <a:pt x="1004" y="718"/>
                </a:moveTo>
                <a:lnTo>
                  <a:pt x="826" y="494"/>
                </a:lnTo>
                <a:lnTo>
                  <a:pt x="826" y="314"/>
                </a:lnTo>
                <a:cubicBezTo>
                  <a:pt x="826" y="314"/>
                  <a:pt x="826" y="229"/>
                  <a:pt x="826" y="228"/>
                </a:cubicBezTo>
                <a:lnTo>
                  <a:pt x="776" y="126"/>
                </a:lnTo>
                <a:lnTo>
                  <a:pt x="820" y="42"/>
                </a:lnTo>
                <a:cubicBezTo>
                  <a:pt x="825" y="33"/>
                  <a:pt x="825" y="23"/>
                  <a:pt x="819" y="14"/>
                </a:cubicBezTo>
                <a:cubicBezTo>
                  <a:pt x="814" y="5"/>
                  <a:pt x="805" y="0"/>
                  <a:pt x="795" y="0"/>
                </a:cubicBezTo>
                <a:lnTo>
                  <a:pt x="29" y="0"/>
                </a:lnTo>
                <a:cubicBezTo>
                  <a:pt x="13" y="0"/>
                  <a:pt x="0" y="13"/>
                  <a:pt x="0" y="29"/>
                </a:cubicBezTo>
                <a:lnTo>
                  <a:pt x="1" y="1100"/>
                </a:lnTo>
                <a:lnTo>
                  <a:pt x="139" y="1100"/>
                </a:lnTo>
                <a:lnTo>
                  <a:pt x="139" y="225"/>
                </a:lnTo>
                <a:lnTo>
                  <a:pt x="58" y="225"/>
                </a:lnTo>
                <a:lnTo>
                  <a:pt x="58" y="58"/>
                </a:lnTo>
                <a:lnTo>
                  <a:pt x="747" y="58"/>
                </a:lnTo>
                <a:lnTo>
                  <a:pt x="718" y="113"/>
                </a:lnTo>
                <a:cubicBezTo>
                  <a:pt x="714" y="121"/>
                  <a:pt x="714" y="131"/>
                  <a:pt x="718" y="140"/>
                </a:cubicBezTo>
                <a:lnTo>
                  <a:pt x="762" y="225"/>
                </a:lnTo>
                <a:lnTo>
                  <a:pt x="196" y="225"/>
                </a:lnTo>
                <a:lnTo>
                  <a:pt x="196" y="1100"/>
                </a:lnTo>
                <a:lnTo>
                  <a:pt x="302" y="1100"/>
                </a:lnTo>
                <a:lnTo>
                  <a:pt x="393" y="1100"/>
                </a:lnTo>
                <a:lnTo>
                  <a:pt x="566" y="1100"/>
                </a:lnTo>
                <a:cubicBezTo>
                  <a:pt x="570" y="1136"/>
                  <a:pt x="601" y="1163"/>
                  <a:pt x="638" y="1163"/>
                </a:cubicBezTo>
                <a:lnTo>
                  <a:pt x="789" y="1163"/>
                </a:lnTo>
                <a:cubicBezTo>
                  <a:pt x="829" y="1163"/>
                  <a:pt x="862" y="1131"/>
                  <a:pt x="862" y="1090"/>
                </a:cubicBezTo>
                <a:lnTo>
                  <a:pt x="862" y="841"/>
                </a:lnTo>
                <a:lnTo>
                  <a:pt x="949" y="841"/>
                </a:lnTo>
                <a:lnTo>
                  <a:pt x="950" y="841"/>
                </a:lnTo>
                <a:cubicBezTo>
                  <a:pt x="990" y="841"/>
                  <a:pt x="1023" y="808"/>
                  <a:pt x="1023" y="768"/>
                </a:cubicBezTo>
                <a:cubicBezTo>
                  <a:pt x="1023" y="749"/>
                  <a:pt x="1016" y="731"/>
                  <a:pt x="1004" y="718"/>
                </a:cubicBezTo>
                <a:close/>
                <a:moveTo>
                  <a:pt x="784" y="765"/>
                </a:moveTo>
                <a:lnTo>
                  <a:pt x="784" y="1087"/>
                </a:lnTo>
                <a:lnTo>
                  <a:pt x="634" y="1087"/>
                </a:lnTo>
                <a:lnTo>
                  <a:pt x="634" y="765"/>
                </a:lnTo>
                <a:lnTo>
                  <a:pt x="473" y="765"/>
                </a:lnTo>
                <a:lnTo>
                  <a:pt x="709" y="467"/>
                </a:lnTo>
                <a:lnTo>
                  <a:pt x="945" y="765"/>
                </a:lnTo>
                <a:lnTo>
                  <a:pt x="784" y="765"/>
                </a:lnTo>
                <a:lnTo>
                  <a:pt x="784" y="765"/>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92" name="Freeform 122"/>
          <p:cNvSpPr>
            <a:spLocks noEditPoints="1"/>
          </p:cNvSpPr>
          <p:nvPr/>
        </p:nvSpPr>
        <p:spPr bwMode="auto">
          <a:xfrm>
            <a:off x="7209096" y="3381038"/>
            <a:ext cx="365763" cy="365211"/>
          </a:xfrm>
          <a:custGeom>
            <a:avLst/>
            <a:gdLst>
              <a:gd name="T0" fmla="*/ 4551 w 6827"/>
              <a:gd name="T1" fmla="*/ 2276 h 6827"/>
              <a:gd name="T2" fmla="*/ 4551 w 6827"/>
              <a:gd name="T3" fmla="*/ 0 h 6827"/>
              <a:gd name="T4" fmla="*/ 0 w 6827"/>
              <a:gd name="T5" fmla="*/ 0 h 6827"/>
              <a:gd name="T6" fmla="*/ 0 w 6827"/>
              <a:gd name="T7" fmla="*/ 4551 h 6827"/>
              <a:gd name="T8" fmla="*/ 2276 w 6827"/>
              <a:gd name="T9" fmla="*/ 4551 h 6827"/>
              <a:gd name="T10" fmla="*/ 2276 w 6827"/>
              <a:gd name="T11" fmla="*/ 6827 h 6827"/>
              <a:gd name="T12" fmla="*/ 6827 w 6827"/>
              <a:gd name="T13" fmla="*/ 6827 h 6827"/>
              <a:gd name="T14" fmla="*/ 6827 w 6827"/>
              <a:gd name="T15" fmla="*/ 2276 h 6827"/>
              <a:gd name="T16" fmla="*/ 4551 w 6827"/>
              <a:gd name="T17" fmla="*/ 2276 h 6827"/>
              <a:gd name="T18" fmla="*/ 4137 w 6827"/>
              <a:gd name="T19" fmla="*/ 4551 h 6827"/>
              <a:gd name="T20" fmla="*/ 4551 w 6827"/>
              <a:gd name="T21" fmla="*/ 4551 h 6827"/>
              <a:gd name="T22" fmla="*/ 4551 w 6827"/>
              <a:gd name="T23" fmla="*/ 4137 h 6827"/>
              <a:gd name="T24" fmla="*/ 4965 w 6827"/>
              <a:gd name="T25" fmla="*/ 4137 h 6827"/>
              <a:gd name="T26" fmla="*/ 4965 w 6827"/>
              <a:gd name="T27" fmla="*/ 4965 h 6827"/>
              <a:gd name="T28" fmla="*/ 4137 w 6827"/>
              <a:gd name="T29" fmla="*/ 4965 h 6827"/>
              <a:gd name="T30" fmla="*/ 4137 w 6827"/>
              <a:gd name="T31" fmla="*/ 4551 h 6827"/>
              <a:gd name="T32" fmla="*/ 621 w 6827"/>
              <a:gd name="T33" fmla="*/ 3931 h 6827"/>
              <a:gd name="T34" fmla="*/ 621 w 6827"/>
              <a:gd name="T35" fmla="*/ 621 h 6827"/>
              <a:gd name="T36" fmla="*/ 3930 w 6827"/>
              <a:gd name="T37" fmla="*/ 621 h 6827"/>
              <a:gd name="T38" fmla="*/ 3930 w 6827"/>
              <a:gd name="T39" fmla="*/ 3930 h 6827"/>
              <a:gd name="T40" fmla="*/ 621 w 6827"/>
              <a:gd name="T41" fmla="*/ 3930 h 6827"/>
              <a:gd name="T42" fmla="*/ 621 w 6827"/>
              <a:gd name="T43" fmla="*/ 3931 h 6827"/>
              <a:gd name="T44" fmla="*/ 6206 w 6827"/>
              <a:gd name="T45" fmla="*/ 6206 h 6827"/>
              <a:gd name="T46" fmla="*/ 2896 w 6827"/>
              <a:gd name="T47" fmla="*/ 6206 h 6827"/>
              <a:gd name="T48" fmla="*/ 2896 w 6827"/>
              <a:gd name="T49" fmla="*/ 4551 h 6827"/>
              <a:gd name="T50" fmla="*/ 3517 w 6827"/>
              <a:gd name="T51" fmla="*/ 4551 h 6827"/>
              <a:gd name="T52" fmla="*/ 3517 w 6827"/>
              <a:gd name="T53" fmla="*/ 5585 h 6827"/>
              <a:gd name="T54" fmla="*/ 5585 w 6827"/>
              <a:gd name="T55" fmla="*/ 5585 h 6827"/>
              <a:gd name="T56" fmla="*/ 5585 w 6827"/>
              <a:gd name="T57" fmla="*/ 3517 h 6827"/>
              <a:gd name="T58" fmla="*/ 4551 w 6827"/>
              <a:gd name="T59" fmla="*/ 3517 h 6827"/>
              <a:gd name="T60" fmla="*/ 4551 w 6827"/>
              <a:gd name="T61" fmla="*/ 2896 h 6827"/>
              <a:gd name="T62" fmla="*/ 6206 w 6827"/>
              <a:gd name="T63" fmla="*/ 2896 h 6827"/>
              <a:gd name="T64" fmla="*/ 6206 w 6827"/>
              <a:gd name="T65" fmla="*/ 620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27" h="6827">
                <a:moveTo>
                  <a:pt x="4551" y="2276"/>
                </a:moveTo>
                <a:lnTo>
                  <a:pt x="4551" y="0"/>
                </a:lnTo>
                <a:lnTo>
                  <a:pt x="0" y="0"/>
                </a:lnTo>
                <a:lnTo>
                  <a:pt x="0" y="4551"/>
                </a:lnTo>
                <a:lnTo>
                  <a:pt x="2276" y="4551"/>
                </a:lnTo>
                <a:lnTo>
                  <a:pt x="2276" y="6827"/>
                </a:lnTo>
                <a:lnTo>
                  <a:pt x="6827" y="6827"/>
                </a:lnTo>
                <a:lnTo>
                  <a:pt x="6827" y="2276"/>
                </a:lnTo>
                <a:lnTo>
                  <a:pt x="4551" y="2276"/>
                </a:lnTo>
                <a:close/>
                <a:moveTo>
                  <a:pt x="4137" y="4551"/>
                </a:moveTo>
                <a:lnTo>
                  <a:pt x="4551" y="4551"/>
                </a:lnTo>
                <a:lnTo>
                  <a:pt x="4551" y="4137"/>
                </a:lnTo>
                <a:lnTo>
                  <a:pt x="4965" y="4137"/>
                </a:lnTo>
                <a:lnTo>
                  <a:pt x="4965" y="4965"/>
                </a:lnTo>
                <a:lnTo>
                  <a:pt x="4137" y="4965"/>
                </a:lnTo>
                <a:lnTo>
                  <a:pt x="4137" y="4551"/>
                </a:lnTo>
                <a:close/>
                <a:moveTo>
                  <a:pt x="621" y="3931"/>
                </a:moveTo>
                <a:lnTo>
                  <a:pt x="621" y="621"/>
                </a:lnTo>
                <a:lnTo>
                  <a:pt x="3930" y="621"/>
                </a:lnTo>
                <a:lnTo>
                  <a:pt x="3930" y="3930"/>
                </a:lnTo>
                <a:lnTo>
                  <a:pt x="621" y="3930"/>
                </a:lnTo>
                <a:lnTo>
                  <a:pt x="621" y="3931"/>
                </a:lnTo>
                <a:close/>
                <a:moveTo>
                  <a:pt x="6206" y="6206"/>
                </a:moveTo>
                <a:lnTo>
                  <a:pt x="2896" y="6206"/>
                </a:lnTo>
                <a:lnTo>
                  <a:pt x="2896" y="4551"/>
                </a:lnTo>
                <a:lnTo>
                  <a:pt x="3517" y="4551"/>
                </a:lnTo>
                <a:lnTo>
                  <a:pt x="3517" y="5585"/>
                </a:lnTo>
                <a:lnTo>
                  <a:pt x="5585" y="5585"/>
                </a:lnTo>
                <a:lnTo>
                  <a:pt x="5585" y="3517"/>
                </a:lnTo>
                <a:lnTo>
                  <a:pt x="4551" y="3517"/>
                </a:lnTo>
                <a:lnTo>
                  <a:pt x="4551" y="2896"/>
                </a:lnTo>
                <a:lnTo>
                  <a:pt x="6206" y="2896"/>
                </a:lnTo>
                <a:lnTo>
                  <a:pt x="6206" y="6206"/>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2" name="矩形 1"/>
          <p:cNvSpPr/>
          <p:nvPr/>
        </p:nvSpPr>
        <p:spPr>
          <a:xfrm>
            <a:off x="5414216" y="3379494"/>
            <a:ext cx="1329055" cy="368300"/>
          </a:xfrm>
          <a:prstGeom prst="rect">
            <a:avLst/>
          </a:prstGeom>
        </p:spPr>
        <p:txBody>
          <a:bodyPr wrap="none">
            <a:spAutoFit/>
          </a:bodyPr>
          <a:lstStyle/>
          <a:p>
            <a:pPr lvl="0" algn="ctr" defTabSz="1217930">
              <a:defRPr/>
            </a:pPr>
            <a:r>
              <a:rPr lang="zh-CN" altLang="en-US"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实铺地坪层</a:t>
            </a:r>
          </a:p>
        </p:txBody>
      </p:sp>
      <p:sp>
        <p:nvSpPr>
          <p:cNvPr id="40" name="矩形 39"/>
          <p:cNvSpPr/>
          <p:nvPr/>
        </p:nvSpPr>
        <p:spPr>
          <a:xfrm>
            <a:off x="1106805" y="1506855"/>
            <a:ext cx="2730500" cy="368300"/>
          </a:xfrm>
          <a:prstGeom prst="rect">
            <a:avLst/>
          </a:prstGeom>
        </p:spPr>
        <p:txBody>
          <a:bodyPr wrap="square">
            <a:spAutoFit/>
          </a:bodyPr>
          <a:lstStyle/>
          <a:p>
            <a:pPr lvl="0" algn="r"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1. 面层</a:t>
            </a:r>
          </a:p>
        </p:txBody>
      </p:sp>
      <p:sp>
        <p:nvSpPr>
          <p:cNvPr id="41" name="矩形 40"/>
          <p:cNvSpPr/>
          <p:nvPr/>
        </p:nvSpPr>
        <p:spPr>
          <a:xfrm>
            <a:off x="714375" y="1902460"/>
            <a:ext cx="3122295" cy="2047875"/>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面层是地面上人、家具设备等直接接触的部分，起着保护垫层和美化室内环境的作用。面层的材料和构造做法应根据室内的具体要求来确定。一般地，面层应坚固耐磨、表面平整、光洁、易清洁、不起尘。面层材料的选择与室内装修的要求有关。</a:t>
            </a:r>
          </a:p>
        </p:txBody>
      </p:sp>
      <p:sp>
        <p:nvSpPr>
          <p:cNvPr id="42" name="矩形 41"/>
          <p:cNvSpPr/>
          <p:nvPr/>
        </p:nvSpPr>
        <p:spPr>
          <a:xfrm>
            <a:off x="2043430" y="4121785"/>
            <a:ext cx="1792605" cy="368300"/>
          </a:xfrm>
          <a:prstGeom prst="rect">
            <a:avLst/>
          </a:prstGeom>
        </p:spPr>
        <p:txBody>
          <a:bodyPr wrap="square">
            <a:spAutoFit/>
          </a:bodyPr>
          <a:lstStyle/>
          <a:p>
            <a:pPr lvl="0" algn="r"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3. 基层</a:t>
            </a:r>
          </a:p>
        </p:txBody>
      </p:sp>
      <p:sp>
        <p:nvSpPr>
          <p:cNvPr id="43" name="矩形 42"/>
          <p:cNvSpPr/>
          <p:nvPr/>
        </p:nvSpPr>
        <p:spPr>
          <a:xfrm>
            <a:off x="714375" y="4490085"/>
            <a:ext cx="3122295" cy="1768475"/>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基层一般包括结构层和垫层。垫层为地基与面层之间的填充层，一般起着找平和传递荷载的作用。一般因为土壤强度较低，所以，垫层一般较厚且强度刚度都大。垫层可分为刚性垫层和非刚性垫层。</a:t>
            </a:r>
          </a:p>
        </p:txBody>
      </p:sp>
      <p:sp>
        <p:nvSpPr>
          <p:cNvPr id="44" name="矩形 43"/>
          <p:cNvSpPr/>
          <p:nvPr/>
        </p:nvSpPr>
        <p:spPr>
          <a:xfrm>
            <a:off x="8088008" y="1838068"/>
            <a:ext cx="1101090" cy="368300"/>
          </a:xfrm>
          <a:prstGeom prst="rect">
            <a:avLst/>
          </a:prstGeom>
        </p:spPr>
        <p:txBody>
          <a:bodyPr wrap="none">
            <a:spAutoFit/>
          </a:bodyPr>
          <a:lstStyle/>
          <a:p>
            <a:pPr lvl="0" algn="l"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2. 附加层</a:t>
            </a:r>
          </a:p>
        </p:txBody>
      </p:sp>
      <p:sp>
        <p:nvSpPr>
          <p:cNvPr id="45" name="矩形 44"/>
          <p:cNvSpPr/>
          <p:nvPr/>
        </p:nvSpPr>
        <p:spPr>
          <a:xfrm>
            <a:off x="8087995" y="2233930"/>
            <a:ext cx="3303270" cy="929640"/>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附加层是为了某些功能要求而设置的构造层次，如防潮层、防水层、保温层、弹性层等。</a:t>
            </a:r>
          </a:p>
        </p:txBody>
      </p:sp>
      <p:sp>
        <p:nvSpPr>
          <p:cNvPr id="46" name="矩形 45"/>
          <p:cNvSpPr/>
          <p:nvPr/>
        </p:nvSpPr>
        <p:spPr>
          <a:xfrm>
            <a:off x="8088008" y="4121517"/>
            <a:ext cx="1559560" cy="368300"/>
          </a:xfrm>
          <a:prstGeom prst="rect">
            <a:avLst/>
          </a:prstGeom>
        </p:spPr>
        <p:txBody>
          <a:bodyPr wrap="none">
            <a:spAutoFit/>
          </a:bodyPr>
          <a:lstStyle/>
          <a:p>
            <a:pPr lvl="0" algn="l"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4. 素土夯实层</a:t>
            </a:r>
          </a:p>
        </p:txBody>
      </p:sp>
      <p:sp>
        <p:nvSpPr>
          <p:cNvPr id="47" name="矩形 46"/>
          <p:cNvSpPr/>
          <p:nvPr/>
        </p:nvSpPr>
        <p:spPr>
          <a:xfrm>
            <a:off x="8087995" y="4490085"/>
            <a:ext cx="3303270" cy="2047875"/>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400" b="0" i="0" baseline="0" noProof="0" dirty="0">
                <a:ln>
                  <a:noFill/>
                </a:ln>
                <a:solidFill>
                  <a:schemeClr val="tx1"/>
                </a:solidFill>
                <a:effectLst/>
                <a:uLnTx/>
                <a:uFillTx/>
                <a:latin typeface="思源黑体" charset="0"/>
                <a:ea typeface="思源黑体" panose="020B0400000000000000" pitchFamily="34" charset="-122"/>
                <a:cs typeface="+mn-ea"/>
                <a:sym typeface="思源黑体" panose="020B0400000000000000" pitchFamily="34" charset="-122"/>
              </a:rPr>
              <a:t>素土夯实层是地坪的基层，也称地基。素土即为不含杂质的砂质黏土，经夯实后，才能承受垫层传下来的地面荷载。若土壤条件较好且地层上荷载不大时，一般采用原土夯实；当地层上荷载较大时，则需对土壤进行换土或加入碎砖、碎石等。</a:t>
            </a:r>
          </a:p>
        </p:txBody>
      </p:sp>
      <p:sp>
        <p:nvSpPr>
          <p:cNvPr id="108" name="seo-report_48643"/>
          <p:cNvSpPr>
            <a:spLocks noChangeAspect="1"/>
          </p:cNvSpPr>
          <p:nvPr/>
        </p:nvSpPr>
        <p:spPr bwMode="auto">
          <a:xfrm>
            <a:off x="5873608" y="4684808"/>
            <a:ext cx="410906" cy="410284"/>
          </a:xfrm>
          <a:custGeom>
            <a:avLst/>
            <a:gdLst>
              <a:gd name="connsiteX0" fmla="*/ 210889 w 587787"/>
              <a:gd name="connsiteY0" fmla="*/ 405207 h 586899"/>
              <a:gd name="connsiteX1" fmla="*/ 327095 w 587787"/>
              <a:gd name="connsiteY1" fmla="*/ 405207 h 586899"/>
              <a:gd name="connsiteX2" fmla="*/ 340007 w 587787"/>
              <a:gd name="connsiteY2" fmla="*/ 440224 h 586899"/>
              <a:gd name="connsiteX3" fmla="*/ 210889 w 587787"/>
              <a:gd name="connsiteY3" fmla="*/ 440224 h 586899"/>
              <a:gd name="connsiteX4" fmla="*/ 122934 w 587787"/>
              <a:gd name="connsiteY4" fmla="*/ 395950 h 586899"/>
              <a:gd name="connsiteX5" fmla="*/ 121088 w 587787"/>
              <a:gd name="connsiteY5" fmla="*/ 397793 h 586899"/>
              <a:gd name="connsiteX6" fmla="*/ 121088 w 587787"/>
              <a:gd name="connsiteY6" fmla="*/ 447575 h 586899"/>
              <a:gd name="connsiteX7" fmla="*/ 122934 w 587787"/>
              <a:gd name="connsiteY7" fmla="*/ 449419 h 586899"/>
              <a:gd name="connsiteX8" fmla="*/ 172784 w 587787"/>
              <a:gd name="connsiteY8" fmla="*/ 449419 h 586899"/>
              <a:gd name="connsiteX9" fmla="*/ 174630 w 587787"/>
              <a:gd name="connsiteY9" fmla="*/ 447575 h 586899"/>
              <a:gd name="connsiteX10" fmla="*/ 174630 w 587787"/>
              <a:gd name="connsiteY10" fmla="*/ 397793 h 586899"/>
              <a:gd name="connsiteX11" fmla="*/ 172784 w 587787"/>
              <a:gd name="connsiteY11" fmla="*/ 395950 h 586899"/>
              <a:gd name="connsiteX12" fmla="*/ 122934 w 587787"/>
              <a:gd name="connsiteY12" fmla="*/ 384887 h 586899"/>
              <a:gd name="connsiteX13" fmla="*/ 172784 w 587787"/>
              <a:gd name="connsiteY13" fmla="*/ 384887 h 586899"/>
              <a:gd name="connsiteX14" fmla="*/ 183862 w 587787"/>
              <a:gd name="connsiteY14" fmla="*/ 395950 h 586899"/>
              <a:gd name="connsiteX15" fmla="*/ 183862 w 587787"/>
              <a:gd name="connsiteY15" fmla="*/ 445731 h 586899"/>
              <a:gd name="connsiteX16" fmla="*/ 172784 w 587787"/>
              <a:gd name="connsiteY16" fmla="*/ 456794 h 586899"/>
              <a:gd name="connsiteX17" fmla="*/ 122934 w 587787"/>
              <a:gd name="connsiteY17" fmla="*/ 456794 h 586899"/>
              <a:gd name="connsiteX18" fmla="*/ 111856 w 587787"/>
              <a:gd name="connsiteY18" fmla="*/ 445731 h 586899"/>
              <a:gd name="connsiteX19" fmla="*/ 111856 w 587787"/>
              <a:gd name="connsiteY19" fmla="*/ 395950 h 586899"/>
              <a:gd name="connsiteX20" fmla="*/ 122934 w 587787"/>
              <a:gd name="connsiteY20" fmla="*/ 384887 h 586899"/>
              <a:gd name="connsiteX21" fmla="*/ 212763 w 587787"/>
              <a:gd name="connsiteY21" fmla="*/ 276878 h 586899"/>
              <a:gd name="connsiteX22" fmla="*/ 341782 w 587787"/>
              <a:gd name="connsiteY22" fmla="*/ 276878 h 586899"/>
              <a:gd name="connsiteX23" fmla="*/ 330723 w 587787"/>
              <a:gd name="connsiteY23" fmla="*/ 311895 h 586899"/>
              <a:gd name="connsiteX24" fmla="*/ 212763 w 587787"/>
              <a:gd name="connsiteY24" fmla="*/ 311895 h 586899"/>
              <a:gd name="connsiteX25" fmla="*/ 122934 w 587787"/>
              <a:gd name="connsiteY25" fmla="*/ 256657 h 586899"/>
              <a:gd name="connsiteX26" fmla="*/ 172784 w 587787"/>
              <a:gd name="connsiteY26" fmla="*/ 256657 h 586899"/>
              <a:gd name="connsiteX27" fmla="*/ 183862 w 587787"/>
              <a:gd name="connsiteY27" fmla="*/ 267705 h 586899"/>
              <a:gd name="connsiteX28" fmla="*/ 183862 w 587787"/>
              <a:gd name="connsiteY28" fmla="*/ 317418 h 586899"/>
              <a:gd name="connsiteX29" fmla="*/ 172784 w 587787"/>
              <a:gd name="connsiteY29" fmla="*/ 328466 h 586899"/>
              <a:gd name="connsiteX30" fmla="*/ 122934 w 587787"/>
              <a:gd name="connsiteY30" fmla="*/ 328466 h 586899"/>
              <a:gd name="connsiteX31" fmla="*/ 111856 w 587787"/>
              <a:gd name="connsiteY31" fmla="*/ 317418 h 586899"/>
              <a:gd name="connsiteX32" fmla="*/ 111856 w 587787"/>
              <a:gd name="connsiteY32" fmla="*/ 267705 h 586899"/>
              <a:gd name="connsiteX33" fmla="*/ 122934 w 587787"/>
              <a:gd name="connsiteY33" fmla="*/ 256657 h 586899"/>
              <a:gd name="connsiteX34" fmla="*/ 453714 w 587787"/>
              <a:gd name="connsiteY34" fmla="*/ 243736 h 586899"/>
              <a:gd name="connsiteX35" fmla="*/ 455559 w 587787"/>
              <a:gd name="connsiteY35" fmla="*/ 243736 h 586899"/>
              <a:gd name="connsiteX36" fmla="*/ 448182 w 587787"/>
              <a:gd name="connsiteY36" fmla="*/ 249261 h 586899"/>
              <a:gd name="connsiteX37" fmla="*/ 448182 w 587787"/>
              <a:gd name="connsiteY37" fmla="*/ 262151 h 586899"/>
              <a:gd name="connsiteX38" fmla="*/ 466624 w 587787"/>
              <a:gd name="connsiteY38" fmla="*/ 275042 h 586899"/>
              <a:gd name="connsiteX39" fmla="*/ 482607 w 587787"/>
              <a:gd name="connsiteY39" fmla="*/ 302664 h 586899"/>
              <a:gd name="connsiteX40" fmla="*/ 482607 w 587787"/>
              <a:gd name="connsiteY40" fmla="*/ 343177 h 586899"/>
              <a:gd name="connsiteX41" fmla="*/ 486296 w 587787"/>
              <a:gd name="connsiteY41" fmla="*/ 348088 h 586899"/>
              <a:gd name="connsiteX42" fmla="*/ 489984 w 587787"/>
              <a:gd name="connsiteY42" fmla="*/ 366503 h 586899"/>
              <a:gd name="connsiteX43" fmla="*/ 484451 w 587787"/>
              <a:gd name="connsiteY43" fmla="*/ 383077 h 586899"/>
              <a:gd name="connsiteX44" fmla="*/ 480763 w 587787"/>
              <a:gd name="connsiteY44" fmla="*/ 386760 h 586899"/>
              <a:gd name="connsiteX45" fmla="*/ 466624 w 587787"/>
              <a:gd name="connsiteY45" fmla="*/ 429114 h 586899"/>
              <a:gd name="connsiteX46" fmla="*/ 462936 w 587787"/>
              <a:gd name="connsiteY46" fmla="*/ 434639 h 586899"/>
              <a:gd name="connsiteX47" fmla="*/ 464780 w 587787"/>
              <a:gd name="connsiteY47" fmla="*/ 458578 h 586899"/>
              <a:gd name="connsiteX48" fmla="*/ 466624 w 587787"/>
              <a:gd name="connsiteY48" fmla="*/ 464103 h 586899"/>
              <a:gd name="connsiteX49" fmla="*/ 475845 w 587787"/>
              <a:gd name="connsiteY49" fmla="*/ 473311 h 586899"/>
              <a:gd name="connsiteX50" fmla="*/ 486296 w 587787"/>
              <a:gd name="connsiteY50" fmla="*/ 494795 h 586899"/>
              <a:gd name="connsiteX51" fmla="*/ 531479 w 587787"/>
              <a:gd name="connsiteY51" fmla="*/ 508836 h 586899"/>
              <a:gd name="connsiteX52" fmla="*/ 550897 w 587787"/>
              <a:gd name="connsiteY52" fmla="*/ 515464 h 586899"/>
              <a:gd name="connsiteX53" fmla="*/ 550897 w 587787"/>
              <a:gd name="connsiteY53" fmla="*/ 531647 h 586899"/>
              <a:gd name="connsiteX54" fmla="*/ 530607 w 587787"/>
              <a:gd name="connsiteY54" fmla="*/ 550064 h 586899"/>
              <a:gd name="connsiteX55" fmla="*/ 262537 w 587787"/>
              <a:gd name="connsiteY55" fmla="*/ 550064 h 586899"/>
              <a:gd name="connsiteX56" fmla="*/ 232677 w 587787"/>
              <a:gd name="connsiteY56" fmla="*/ 550064 h 586899"/>
              <a:gd name="connsiteX57" fmla="*/ 238556 w 587787"/>
              <a:gd name="connsiteY57" fmla="*/ 537149 h 586899"/>
              <a:gd name="connsiteX58" fmla="*/ 256998 w 587787"/>
              <a:gd name="connsiteY58" fmla="*/ 524259 h 586899"/>
              <a:gd name="connsiteX59" fmla="*/ 344906 w 587787"/>
              <a:gd name="connsiteY59" fmla="*/ 491112 h 586899"/>
              <a:gd name="connsiteX60" fmla="*/ 355971 w 587787"/>
              <a:gd name="connsiteY60" fmla="*/ 469628 h 586899"/>
              <a:gd name="connsiteX61" fmla="*/ 363348 w 587787"/>
              <a:gd name="connsiteY61" fmla="*/ 460420 h 586899"/>
              <a:gd name="connsiteX62" fmla="*/ 367036 w 587787"/>
              <a:gd name="connsiteY62" fmla="*/ 456737 h 586899"/>
              <a:gd name="connsiteX63" fmla="*/ 368881 w 587787"/>
              <a:gd name="connsiteY63" fmla="*/ 432797 h 586899"/>
              <a:gd name="connsiteX64" fmla="*/ 367036 w 587787"/>
              <a:gd name="connsiteY64" fmla="*/ 427273 h 586899"/>
              <a:gd name="connsiteX65" fmla="*/ 352283 w 587787"/>
              <a:gd name="connsiteY65" fmla="*/ 384918 h 586899"/>
              <a:gd name="connsiteX66" fmla="*/ 348594 w 587787"/>
              <a:gd name="connsiteY66" fmla="*/ 381235 h 586899"/>
              <a:gd name="connsiteX67" fmla="*/ 343062 w 587787"/>
              <a:gd name="connsiteY67" fmla="*/ 362820 h 586899"/>
              <a:gd name="connsiteX68" fmla="*/ 346750 w 587787"/>
              <a:gd name="connsiteY68" fmla="*/ 346860 h 586899"/>
              <a:gd name="connsiteX69" fmla="*/ 350438 w 587787"/>
              <a:gd name="connsiteY69" fmla="*/ 343177 h 586899"/>
              <a:gd name="connsiteX70" fmla="*/ 350438 w 587787"/>
              <a:gd name="connsiteY70" fmla="*/ 302664 h 586899"/>
              <a:gd name="connsiteX71" fmla="*/ 368881 w 587787"/>
              <a:gd name="connsiteY71" fmla="*/ 271359 h 586899"/>
              <a:gd name="connsiteX72" fmla="*/ 418674 w 587787"/>
              <a:gd name="connsiteY72" fmla="*/ 249261 h 586899"/>
              <a:gd name="connsiteX73" fmla="*/ 453714 w 587787"/>
              <a:gd name="connsiteY73" fmla="*/ 243736 h 586899"/>
              <a:gd name="connsiteX74" fmla="*/ 210889 w 587787"/>
              <a:gd name="connsiteY74" fmla="*/ 148550 h 586899"/>
              <a:gd name="connsiteX75" fmla="*/ 475832 w 587787"/>
              <a:gd name="connsiteY75" fmla="*/ 148550 h 586899"/>
              <a:gd name="connsiteX76" fmla="*/ 475832 w 587787"/>
              <a:gd name="connsiteY76" fmla="*/ 183567 h 586899"/>
              <a:gd name="connsiteX77" fmla="*/ 210889 w 587787"/>
              <a:gd name="connsiteY77" fmla="*/ 183567 h 586899"/>
              <a:gd name="connsiteX78" fmla="*/ 122934 w 587787"/>
              <a:gd name="connsiteY78" fmla="*/ 128329 h 586899"/>
              <a:gd name="connsiteX79" fmla="*/ 172784 w 587787"/>
              <a:gd name="connsiteY79" fmla="*/ 128329 h 586899"/>
              <a:gd name="connsiteX80" fmla="*/ 183862 w 587787"/>
              <a:gd name="connsiteY80" fmla="*/ 139377 h 586899"/>
              <a:gd name="connsiteX81" fmla="*/ 183862 w 587787"/>
              <a:gd name="connsiteY81" fmla="*/ 189090 h 586899"/>
              <a:gd name="connsiteX82" fmla="*/ 172784 w 587787"/>
              <a:gd name="connsiteY82" fmla="*/ 200138 h 586899"/>
              <a:gd name="connsiteX83" fmla="*/ 122934 w 587787"/>
              <a:gd name="connsiteY83" fmla="*/ 200138 h 586899"/>
              <a:gd name="connsiteX84" fmla="*/ 111856 w 587787"/>
              <a:gd name="connsiteY84" fmla="*/ 189090 h 586899"/>
              <a:gd name="connsiteX85" fmla="*/ 111856 w 587787"/>
              <a:gd name="connsiteY85" fmla="*/ 139377 h 586899"/>
              <a:gd name="connsiteX86" fmla="*/ 122934 w 587787"/>
              <a:gd name="connsiteY86" fmla="*/ 128329 h 586899"/>
              <a:gd name="connsiteX87" fmla="*/ 55336 w 587787"/>
              <a:gd name="connsiteY87" fmla="*/ 36835 h 586899"/>
              <a:gd name="connsiteX88" fmla="*/ 36890 w 587787"/>
              <a:gd name="connsiteY88" fmla="*/ 55252 h 586899"/>
              <a:gd name="connsiteX89" fmla="*/ 36890 w 587787"/>
              <a:gd name="connsiteY89" fmla="*/ 531647 h 586899"/>
              <a:gd name="connsiteX90" fmla="*/ 55336 w 587787"/>
              <a:gd name="connsiteY90" fmla="*/ 550064 h 586899"/>
              <a:gd name="connsiteX91" fmla="*/ 232677 w 587787"/>
              <a:gd name="connsiteY91" fmla="*/ 550064 h 586899"/>
              <a:gd name="connsiteX92" fmla="*/ 229335 w 587787"/>
              <a:gd name="connsiteY92" fmla="*/ 557406 h 586899"/>
              <a:gd name="connsiteX93" fmla="*/ 574818 w 587787"/>
              <a:gd name="connsiteY93" fmla="*/ 557406 h 586899"/>
              <a:gd name="connsiteX94" fmla="*/ 584039 w 587787"/>
              <a:gd name="connsiteY94" fmla="*/ 531625 h 586899"/>
              <a:gd name="connsiteX95" fmla="*/ 576662 w 587787"/>
              <a:gd name="connsiteY95" fmla="*/ 524259 h 586899"/>
              <a:gd name="connsiteX96" fmla="*/ 550897 w 587787"/>
              <a:gd name="connsiteY96" fmla="*/ 515464 h 586899"/>
              <a:gd name="connsiteX97" fmla="*/ 550897 w 587787"/>
              <a:gd name="connsiteY97" fmla="*/ 55252 h 586899"/>
              <a:gd name="connsiteX98" fmla="*/ 532451 w 587787"/>
              <a:gd name="connsiteY98" fmla="*/ 36835 h 586899"/>
              <a:gd name="connsiteX99" fmla="*/ 55336 w 587787"/>
              <a:gd name="connsiteY99" fmla="*/ 0 h 586899"/>
              <a:gd name="connsiteX100" fmla="*/ 532451 w 587787"/>
              <a:gd name="connsiteY100" fmla="*/ 0 h 586899"/>
              <a:gd name="connsiteX101" fmla="*/ 587787 w 587787"/>
              <a:gd name="connsiteY101" fmla="*/ 55252 h 586899"/>
              <a:gd name="connsiteX102" fmla="*/ 587787 w 587787"/>
              <a:gd name="connsiteY102" fmla="*/ 531647 h 586899"/>
              <a:gd name="connsiteX103" fmla="*/ 532451 w 587787"/>
              <a:gd name="connsiteY103" fmla="*/ 586899 h 586899"/>
              <a:gd name="connsiteX104" fmla="*/ 55336 w 587787"/>
              <a:gd name="connsiteY104" fmla="*/ 586899 h 586899"/>
              <a:gd name="connsiteX105" fmla="*/ 0 w 587787"/>
              <a:gd name="connsiteY105" fmla="*/ 531647 h 586899"/>
              <a:gd name="connsiteX106" fmla="*/ 0 w 587787"/>
              <a:gd name="connsiteY106" fmla="*/ 55252 h 586899"/>
              <a:gd name="connsiteX107" fmla="*/ 55336 w 587787"/>
              <a:gd name="connsiteY107" fmla="*/ 0 h 58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587787" h="586899">
                <a:moveTo>
                  <a:pt x="210889" y="405207"/>
                </a:moveTo>
                <a:lnTo>
                  <a:pt x="327095" y="405207"/>
                </a:lnTo>
                <a:cubicBezTo>
                  <a:pt x="328940" y="423637"/>
                  <a:pt x="340007" y="440224"/>
                  <a:pt x="340007" y="440224"/>
                </a:cubicBezTo>
                <a:lnTo>
                  <a:pt x="210889" y="440224"/>
                </a:lnTo>
                <a:close/>
                <a:moveTo>
                  <a:pt x="122934" y="395950"/>
                </a:moveTo>
                <a:cubicBezTo>
                  <a:pt x="122934" y="395950"/>
                  <a:pt x="121088" y="395950"/>
                  <a:pt x="121088" y="397793"/>
                </a:cubicBezTo>
                <a:lnTo>
                  <a:pt x="121088" y="447575"/>
                </a:lnTo>
                <a:cubicBezTo>
                  <a:pt x="121088" y="447575"/>
                  <a:pt x="121088" y="449419"/>
                  <a:pt x="122934" y="449419"/>
                </a:cubicBezTo>
                <a:lnTo>
                  <a:pt x="172784" y="449419"/>
                </a:lnTo>
                <a:cubicBezTo>
                  <a:pt x="172784" y="449419"/>
                  <a:pt x="174630" y="449419"/>
                  <a:pt x="174630" y="447575"/>
                </a:cubicBezTo>
                <a:lnTo>
                  <a:pt x="174630" y="397793"/>
                </a:lnTo>
                <a:cubicBezTo>
                  <a:pt x="174630" y="397793"/>
                  <a:pt x="174630" y="395950"/>
                  <a:pt x="172784" y="395950"/>
                </a:cubicBezTo>
                <a:close/>
                <a:moveTo>
                  <a:pt x="122934" y="384887"/>
                </a:moveTo>
                <a:lnTo>
                  <a:pt x="172784" y="384887"/>
                </a:lnTo>
                <a:cubicBezTo>
                  <a:pt x="180169" y="384887"/>
                  <a:pt x="183862" y="390418"/>
                  <a:pt x="183862" y="395950"/>
                </a:cubicBezTo>
                <a:lnTo>
                  <a:pt x="183862" y="445731"/>
                </a:lnTo>
                <a:cubicBezTo>
                  <a:pt x="183862" y="451263"/>
                  <a:pt x="180169" y="456794"/>
                  <a:pt x="172784" y="456794"/>
                </a:cubicBezTo>
                <a:lnTo>
                  <a:pt x="122934" y="456794"/>
                </a:lnTo>
                <a:cubicBezTo>
                  <a:pt x="117395" y="456794"/>
                  <a:pt x="111856" y="453106"/>
                  <a:pt x="111856" y="445731"/>
                </a:cubicBezTo>
                <a:lnTo>
                  <a:pt x="111856" y="395950"/>
                </a:lnTo>
                <a:cubicBezTo>
                  <a:pt x="111856" y="390418"/>
                  <a:pt x="115549" y="384887"/>
                  <a:pt x="122934" y="384887"/>
                </a:cubicBezTo>
                <a:close/>
                <a:moveTo>
                  <a:pt x="212763" y="276878"/>
                </a:moveTo>
                <a:lnTo>
                  <a:pt x="341782" y="276878"/>
                </a:lnTo>
                <a:cubicBezTo>
                  <a:pt x="328880" y="289779"/>
                  <a:pt x="328880" y="306366"/>
                  <a:pt x="330723" y="311895"/>
                </a:cubicBezTo>
                <a:lnTo>
                  <a:pt x="212763" y="311895"/>
                </a:lnTo>
                <a:close/>
                <a:moveTo>
                  <a:pt x="122934" y="256657"/>
                </a:moveTo>
                <a:lnTo>
                  <a:pt x="172784" y="256657"/>
                </a:lnTo>
                <a:cubicBezTo>
                  <a:pt x="180169" y="256657"/>
                  <a:pt x="183862" y="262181"/>
                  <a:pt x="183862" y="267705"/>
                </a:cubicBezTo>
                <a:lnTo>
                  <a:pt x="183862" y="317418"/>
                </a:lnTo>
                <a:cubicBezTo>
                  <a:pt x="183862" y="322942"/>
                  <a:pt x="180169" y="328466"/>
                  <a:pt x="172784" y="328466"/>
                </a:cubicBezTo>
                <a:lnTo>
                  <a:pt x="122934" y="328466"/>
                </a:lnTo>
                <a:cubicBezTo>
                  <a:pt x="117395" y="328466"/>
                  <a:pt x="111856" y="324783"/>
                  <a:pt x="111856" y="317418"/>
                </a:cubicBezTo>
                <a:lnTo>
                  <a:pt x="111856" y="267705"/>
                </a:lnTo>
                <a:cubicBezTo>
                  <a:pt x="111856" y="262181"/>
                  <a:pt x="115549" y="256657"/>
                  <a:pt x="122934" y="256657"/>
                </a:cubicBezTo>
                <a:close/>
                <a:moveTo>
                  <a:pt x="453714" y="243736"/>
                </a:moveTo>
                <a:lnTo>
                  <a:pt x="455559" y="243736"/>
                </a:lnTo>
                <a:cubicBezTo>
                  <a:pt x="453714" y="245578"/>
                  <a:pt x="450026" y="247419"/>
                  <a:pt x="448182" y="249261"/>
                </a:cubicBezTo>
                <a:cubicBezTo>
                  <a:pt x="444493" y="254785"/>
                  <a:pt x="444493" y="258468"/>
                  <a:pt x="448182" y="262151"/>
                </a:cubicBezTo>
                <a:cubicBezTo>
                  <a:pt x="453714" y="265834"/>
                  <a:pt x="457403" y="267676"/>
                  <a:pt x="466624" y="275042"/>
                </a:cubicBezTo>
                <a:cubicBezTo>
                  <a:pt x="474001" y="278725"/>
                  <a:pt x="480763" y="287932"/>
                  <a:pt x="482607" y="302664"/>
                </a:cubicBezTo>
                <a:lnTo>
                  <a:pt x="482607" y="343177"/>
                </a:lnTo>
                <a:cubicBezTo>
                  <a:pt x="482607" y="348088"/>
                  <a:pt x="482607" y="349930"/>
                  <a:pt x="486296" y="348088"/>
                </a:cubicBezTo>
                <a:cubicBezTo>
                  <a:pt x="493672" y="348088"/>
                  <a:pt x="491828" y="360979"/>
                  <a:pt x="489984" y="366503"/>
                </a:cubicBezTo>
                <a:cubicBezTo>
                  <a:pt x="488140" y="373869"/>
                  <a:pt x="486296" y="375711"/>
                  <a:pt x="484451" y="383077"/>
                </a:cubicBezTo>
                <a:cubicBezTo>
                  <a:pt x="482607" y="388601"/>
                  <a:pt x="480763" y="386760"/>
                  <a:pt x="480763" y="386760"/>
                </a:cubicBezTo>
                <a:cubicBezTo>
                  <a:pt x="478919" y="395967"/>
                  <a:pt x="477075" y="414382"/>
                  <a:pt x="466624" y="429114"/>
                </a:cubicBezTo>
                <a:cubicBezTo>
                  <a:pt x="464780" y="430956"/>
                  <a:pt x="462936" y="432797"/>
                  <a:pt x="462936" y="434639"/>
                </a:cubicBezTo>
                <a:cubicBezTo>
                  <a:pt x="462936" y="436480"/>
                  <a:pt x="462936" y="443846"/>
                  <a:pt x="464780" y="458578"/>
                </a:cubicBezTo>
                <a:cubicBezTo>
                  <a:pt x="464780" y="464103"/>
                  <a:pt x="464780" y="464103"/>
                  <a:pt x="466624" y="464103"/>
                </a:cubicBezTo>
                <a:cubicBezTo>
                  <a:pt x="474001" y="464103"/>
                  <a:pt x="475845" y="467786"/>
                  <a:pt x="475845" y="473311"/>
                </a:cubicBezTo>
                <a:cubicBezTo>
                  <a:pt x="475845" y="487429"/>
                  <a:pt x="484451" y="492953"/>
                  <a:pt x="486296" y="494795"/>
                </a:cubicBezTo>
                <a:cubicBezTo>
                  <a:pt x="501971" y="500320"/>
                  <a:pt x="516725" y="504463"/>
                  <a:pt x="531479" y="508836"/>
                </a:cubicBezTo>
                <a:lnTo>
                  <a:pt x="550897" y="515464"/>
                </a:lnTo>
                <a:lnTo>
                  <a:pt x="550897" y="531647"/>
                </a:lnTo>
                <a:cubicBezTo>
                  <a:pt x="550897" y="542697"/>
                  <a:pt x="547208" y="550064"/>
                  <a:pt x="530607" y="550064"/>
                </a:cubicBezTo>
                <a:lnTo>
                  <a:pt x="262537" y="550064"/>
                </a:lnTo>
                <a:lnTo>
                  <a:pt x="232677" y="550064"/>
                </a:lnTo>
                <a:lnTo>
                  <a:pt x="238556" y="537149"/>
                </a:lnTo>
                <a:cubicBezTo>
                  <a:pt x="242245" y="531625"/>
                  <a:pt x="244089" y="527942"/>
                  <a:pt x="256998" y="524259"/>
                </a:cubicBezTo>
                <a:cubicBezTo>
                  <a:pt x="275440" y="518734"/>
                  <a:pt x="330767" y="502161"/>
                  <a:pt x="344906" y="491112"/>
                </a:cubicBezTo>
                <a:cubicBezTo>
                  <a:pt x="348594" y="489270"/>
                  <a:pt x="355971" y="480063"/>
                  <a:pt x="355971" y="469628"/>
                </a:cubicBezTo>
                <a:cubicBezTo>
                  <a:pt x="355971" y="465944"/>
                  <a:pt x="355971" y="460420"/>
                  <a:pt x="363348" y="460420"/>
                </a:cubicBezTo>
                <a:cubicBezTo>
                  <a:pt x="365192" y="460420"/>
                  <a:pt x="367036" y="458578"/>
                  <a:pt x="367036" y="456737"/>
                </a:cubicBezTo>
                <a:cubicBezTo>
                  <a:pt x="367036" y="449371"/>
                  <a:pt x="367036" y="440163"/>
                  <a:pt x="368881" y="432797"/>
                </a:cubicBezTo>
                <a:cubicBezTo>
                  <a:pt x="368881" y="430956"/>
                  <a:pt x="368881" y="429114"/>
                  <a:pt x="367036" y="427273"/>
                </a:cubicBezTo>
                <a:cubicBezTo>
                  <a:pt x="359660" y="416224"/>
                  <a:pt x="354127" y="395967"/>
                  <a:pt x="352283" y="384918"/>
                </a:cubicBezTo>
                <a:cubicBezTo>
                  <a:pt x="352283" y="384918"/>
                  <a:pt x="350438" y="386760"/>
                  <a:pt x="348594" y="381235"/>
                </a:cubicBezTo>
                <a:cubicBezTo>
                  <a:pt x="346750" y="373869"/>
                  <a:pt x="344906" y="370186"/>
                  <a:pt x="343062" y="362820"/>
                </a:cubicBezTo>
                <a:cubicBezTo>
                  <a:pt x="343062" y="360979"/>
                  <a:pt x="337529" y="344405"/>
                  <a:pt x="346750" y="346860"/>
                </a:cubicBezTo>
                <a:cubicBezTo>
                  <a:pt x="350438" y="348702"/>
                  <a:pt x="350438" y="346860"/>
                  <a:pt x="350438" y="343177"/>
                </a:cubicBezTo>
                <a:lnTo>
                  <a:pt x="350438" y="302664"/>
                </a:lnTo>
                <a:cubicBezTo>
                  <a:pt x="350438" y="289774"/>
                  <a:pt x="359660" y="278725"/>
                  <a:pt x="368881" y="271359"/>
                </a:cubicBezTo>
                <a:cubicBezTo>
                  <a:pt x="383634" y="258468"/>
                  <a:pt x="400232" y="252944"/>
                  <a:pt x="418674" y="249261"/>
                </a:cubicBezTo>
                <a:cubicBezTo>
                  <a:pt x="427895" y="247419"/>
                  <a:pt x="451870" y="243736"/>
                  <a:pt x="453714" y="243736"/>
                </a:cubicBezTo>
                <a:close/>
                <a:moveTo>
                  <a:pt x="210889" y="148550"/>
                </a:moveTo>
                <a:lnTo>
                  <a:pt x="475832" y="148550"/>
                </a:lnTo>
                <a:lnTo>
                  <a:pt x="475832" y="183567"/>
                </a:lnTo>
                <a:lnTo>
                  <a:pt x="210889" y="183567"/>
                </a:lnTo>
                <a:close/>
                <a:moveTo>
                  <a:pt x="122934" y="128329"/>
                </a:moveTo>
                <a:lnTo>
                  <a:pt x="172784" y="128329"/>
                </a:lnTo>
                <a:cubicBezTo>
                  <a:pt x="180169" y="128329"/>
                  <a:pt x="183862" y="133853"/>
                  <a:pt x="183862" y="139377"/>
                </a:cubicBezTo>
                <a:lnTo>
                  <a:pt x="183862" y="189090"/>
                </a:lnTo>
                <a:cubicBezTo>
                  <a:pt x="183862" y="194614"/>
                  <a:pt x="180169" y="200138"/>
                  <a:pt x="172784" y="200138"/>
                </a:cubicBezTo>
                <a:lnTo>
                  <a:pt x="122934" y="200138"/>
                </a:lnTo>
                <a:cubicBezTo>
                  <a:pt x="117395" y="200138"/>
                  <a:pt x="111856" y="196455"/>
                  <a:pt x="111856" y="189090"/>
                </a:cubicBezTo>
                <a:lnTo>
                  <a:pt x="111856" y="139377"/>
                </a:lnTo>
                <a:cubicBezTo>
                  <a:pt x="111856" y="133853"/>
                  <a:pt x="115549" y="128329"/>
                  <a:pt x="122934" y="128329"/>
                </a:cubicBezTo>
                <a:close/>
                <a:moveTo>
                  <a:pt x="55336" y="36835"/>
                </a:moveTo>
                <a:cubicBezTo>
                  <a:pt x="44268" y="36835"/>
                  <a:pt x="36890" y="44202"/>
                  <a:pt x="36890" y="55252"/>
                </a:cubicBezTo>
                <a:lnTo>
                  <a:pt x="36890" y="531647"/>
                </a:lnTo>
                <a:cubicBezTo>
                  <a:pt x="36890" y="542697"/>
                  <a:pt x="44268" y="550064"/>
                  <a:pt x="55336" y="550064"/>
                </a:cubicBezTo>
                <a:lnTo>
                  <a:pt x="232677" y="550064"/>
                </a:lnTo>
                <a:lnTo>
                  <a:pt x="229335" y="557406"/>
                </a:lnTo>
                <a:lnTo>
                  <a:pt x="574818" y="557406"/>
                </a:lnTo>
                <a:lnTo>
                  <a:pt x="584039" y="531625"/>
                </a:lnTo>
                <a:cubicBezTo>
                  <a:pt x="580351" y="524259"/>
                  <a:pt x="584039" y="526100"/>
                  <a:pt x="576662" y="524259"/>
                </a:cubicBezTo>
                <a:lnTo>
                  <a:pt x="550897" y="515464"/>
                </a:lnTo>
                <a:lnTo>
                  <a:pt x="550897" y="55252"/>
                </a:lnTo>
                <a:cubicBezTo>
                  <a:pt x="550897" y="44202"/>
                  <a:pt x="543518" y="36835"/>
                  <a:pt x="532451" y="36835"/>
                </a:cubicBezTo>
                <a:close/>
                <a:moveTo>
                  <a:pt x="55336" y="0"/>
                </a:moveTo>
                <a:lnTo>
                  <a:pt x="532451" y="0"/>
                </a:lnTo>
                <a:cubicBezTo>
                  <a:pt x="563808" y="0"/>
                  <a:pt x="587787" y="23943"/>
                  <a:pt x="587787" y="55252"/>
                </a:cubicBezTo>
                <a:lnTo>
                  <a:pt x="587787" y="531647"/>
                </a:lnTo>
                <a:cubicBezTo>
                  <a:pt x="587787" y="562956"/>
                  <a:pt x="563808" y="586899"/>
                  <a:pt x="532451" y="586899"/>
                </a:cubicBezTo>
                <a:lnTo>
                  <a:pt x="55336" y="586899"/>
                </a:lnTo>
                <a:cubicBezTo>
                  <a:pt x="23979" y="586899"/>
                  <a:pt x="0" y="562956"/>
                  <a:pt x="0" y="531647"/>
                </a:cubicBezTo>
                <a:lnTo>
                  <a:pt x="0" y="55252"/>
                </a:lnTo>
                <a:cubicBezTo>
                  <a:pt x="0" y="23943"/>
                  <a:pt x="23979" y="0"/>
                  <a:pt x="55336" y="0"/>
                </a:cubicBezTo>
                <a:close/>
              </a:path>
            </a:pathLst>
          </a:custGeom>
          <a:solidFill>
            <a:schemeClr val="bg1"/>
          </a:solidFill>
          <a:ln>
            <a:noFill/>
          </a:ln>
        </p:spPr>
      </p:sp>
      <p:sp>
        <p:nvSpPr>
          <p:cNvPr id="109" name="waving-black-flag_8402"/>
          <p:cNvSpPr>
            <a:spLocks noChangeAspect="1"/>
          </p:cNvSpPr>
          <p:nvPr/>
        </p:nvSpPr>
        <p:spPr bwMode="auto">
          <a:xfrm>
            <a:off x="4555355" y="3358192"/>
            <a:ext cx="299342" cy="410904"/>
          </a:xfrm>
          <a:custGeom>
            <a:avLst/>
            <a:gdLst>
              <a:gd name="connsiteX0" fmla="*/ 0 w 416362"/>
              <a:gd name="connsiteY0" fmla="*/ 27677 h 571538"/>
              <a:gd name="connsiteX1" fmla="*/ 41982 w 416362"/>
              <a:gd name="connsiteY1" fmla="*/ 27677 h 571538"/>
              <a:gd name="connsiteX2" fmla="*/ 41982 w 416362"/>
              <a:gd name="connsiteY2" fmla="*/ 571538 h 571538"/>
              <a:gd name="connsiteX3" fmla="*/ 0 w 416362"/>
              <a:gd name="connsiteY3" fmla="*/ 571538 h 571538"/>
              <a:gd name="connsiteX4" fmla="*/ 161513 w 416362"/>
              <a:gd name="connsiteY4" fmla="*/ 505 h 571538"/>
              <a:gd name="connsiteX5" fmla="*/ 242063 w 416362"/>
              <a:gd name="connsiteY5" fmla="*/ 44893 h 571538"/>
              <a:gd name="connsiteX6" fmla="*/ 416362 w 416362"/>
              <a:gd name="connsiteY6" fmla="*/ 44893 h 571538"/>
              <a:gd name="connsiteX7" fmla="*/ 416362 w 416362"/>
              <a:gd name="connsiteY7" fmla="*/ 243684 h 571538"/>
              <a:gd name="connsiteX8" fmla="*/ 237759 w 416362"/>
              <a:gd name="connsiteY8" fmla="*/ 243684 h 571538"/>
              <a:gd name="connsiteX9" fmla="*/ 66687 w 416362"/>
              <a:gd name="connsiteY9" fmla="*/ 243684 h 571538"/>
              <a:gd name="connsiteX10" fmla="*/ 66687 w 416362"/>
              <a:gd name="connsiteY10" fmla="*/ 44893 h 571538"/>
              <a:gd name="connsiteX11" fmla="*/ 161513 w 416362"/>
              <a:gd name="connsiteY11" fmla="*/ 505 h 571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6362" h="571538">
                <a:moveTo>
                  <a:pt x="0" y="27677"/>
                </a:moveTo>
                <a:lnTo>
                  <a:pt x="41982" y="27677"/>
                </a:lnTo>
                <a:lnTo>
                  <a:pt x="41982" y="571538"/>
                </a:lnTo>
                <a:lnTo>
                  <a:pt x="0" y="571538"/>
                </a:lnTo>
                <a:close/>
                <a:moveTo>
                  <a:pt x="161513" y="505"/>
                </a:moveTo>
                <a:cubicBezTo>
                  <a:pt x="190670" y="-2454"/>
                  <a:pt x="220679" y="7015"/>
                  <a:pt x="242063" y="44893"/>
                </a:cubicBezTo>
                <a:cubicBezTo>
                  <a:pt x="299087" y="144826"/>
                  <a:pt x="416362" y="44893"/>
                  <a:pt x="416362" y="44893"/>
                </a:cubicBezTo>
                <a:lnTo>
                  <a:pt x="416362" y="243684"/>
                </a:lnTo>
                <a:cubicBezTo>
                  <a:pt x="416362" y="243684"/>
                  <a:pt x="303390" y="325349"/>
                  <a:pt x="237759" y="243684"/>
                </a:cubicBezTo>
                <a:cubicBezTo>
                  <a:pt x="172128" y="163093"/>
                  <a:pt x="66687" y="243684"/>
                  <a:pt x="66687" y="243684"/>
                </a:cubicBezTo>
                <a:lnTo>
                  <a:pt x="66687" y="44893"/>
                </a:lnTo>
                <a:cubicBezTo>
                  <a:pt x="66687" y="44893"/>
                  <a:pt x="112918" y="5437"/>
                  <a:pt x="161513" y="505"/>
                </a:cubicBezTo>
                <a:close/>
              </a:path>
            </a:pathLst>
          </a:custGeom>
          <a:solidFill>
            <a:schemeClr val="bg1"/>
          </a:solidFill>
          <a:ln>
            <a:noFill/>
          </a:ln>
        </p:spPr>
      </p:sp>
      <p:sp>
        <p:nvSpPr>
          <p:cNvPr id="3" name="文本框 2"/>
          <p:cNvSpPr txBox="1"/>
          <p:nvPr/>
        </p:nvSpPr>
        <p:spPr>
          <a:xfrm>
            <a:off x="1106805" y="330835"/>
            <a:ext cx="5673090"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一、地坪层的构造组成</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500"/>
                                        <p:tgtEl>
                                          <p:spTgt spid="44"/>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81"/>
                                        </p:tgtEl>
                                        <p:attrNameLst>
                                          <p:attrName>style.visibility</p:attrName>
                                        </p:attrNameLst>
                                      </p:cBhvr>
                                      <p:to>
                                        <p:strVal val="visible"/>
                                      </p:to>
                                    </p:set>
                                    <p:anim calcmode="lin" valueType="num">
                                      <p:cBhvr>
                                        <p:cTn id="45" dur="500" fill="hold"/>
                                        <p:tgtEl>
                                          <p:spTgt spid="81"/>
                                        </p:tgtEl>
                                        <p:attrNameLst>
                                          <p:attrName>ppt_w</p:attrName>
                                        </p:attrNameLst>
                                      </p:cBhvr>
                                      <p:tavLst>
                                        <p:tav tm="0">
                                          <p:val>
                                            <p:fltVal val="0"/>
                                          </p:val>
                                        </p:tav>
                                        <p:tav tm="100000">
                                          <p:val>
                                            <p:strVal val="#ppt_w"/>
                                          </p:val>
                                        </p:tav>
                                      </p:tavLst>
                                    </p:anim>
                                    <p:anim calcmode="lin" valueType="num">
                                      <p:cBhvr>
                                        <p:cTn id="46" dur="500" fill="hold"/>
                                        <p:tgtEl>
                                          <p:spTgt spid="81"/>
                                        </p:tgtEl>
                                        <p:attrNameLst>
                                          <p:attrName>ppt_h</p:attrName>
                                        </p:attrNameLst>
                                      </p:cBhvr>
                                      <p:tavLst>
                                        <p:tav tm="0">
                                          <p:val>
                                            <p:fltVal val="0"/>
                                          </p:val>
                                        </p:tav>
                                        <p:tav tm="100000">
                                          <p:val>
                                            <p:strVal val="#ppt_h"/>
                                          </p:val>
                                        </p:tav>
                                      </p:tavLst>
                                    </p:anim>
                                    <p:animEffect transition="in" filter="fade">
                                      <p:cBhvr>
                                        <p:cTn id="47" dur="500"/>
                                        <p:tgtEl>
                                          <p:spTgt spid="81"/>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82"/>
                                        </p:tgtEl>
                                        <p:attrNameLst>
                                          <p:attrName>style.visibility</p:attrName>
                                        </p:attrNameLst>
                                      </p:cBhvr>
                                      <p:to>
                                        <p:strVal val="visible"/>
                                      </p:to>
                                    </p:set>
                                    <p:anim calcmode="lin" valueType="num">
                                      <p:cBhvr>
                                        <p:cTn id="51" dur="500" fill="hold"/>
                                        <p:tgtEl>
                                          <p:spTgt spid="82"/>
                                        </p:tgtEl>
                                        <p:attrNameLst>
                                          <p:attrName>ppt_w</p:attrName>
                                        </p:attrNameLst>
                                      </p:cBhvr>
                                      <p:tavLst>
                                        <p:tav tm="0">
                                          <p:val>
                                            <p:fltVal val="0"/>
                                          </p:val>
                                        </p:tav>
                                        <p:tav tm="100000">
                                          <p:val>
                                            <p:strVal val="#ppt_w"/>
                                          </p:val>
                                        </p:tav>
                                      </p:tavLst>
                                    </p:anim>
                                    <p:anim calcmode="lin" valueType="num">
                                      <p:cBhvr>
                                        <p:cTn id="52" dur="500" fill="hold"/>
                                        <p:tgtEl>
                                          <p:spTgt spid="82"/>
                                        </p:tgtEl>
                                        <p:attrNameLst>
                                          <p:attrName>ppt_h</p:attrName>
                                        </p:attrNameLst>
                                      </p:cBhvr>
                                      <p:tavLst>
                                        <p:tav tm="0">
                                          <p:val>
                                            <p:fltVal val="0"/>
                                          </p:val>
                                        </p:tav>
                                        <p:tav tm="100000">
                                          <p:val>
                                            <p:strVal val="#ppt_h"/>
                                          </p:val>
                                        </p:tav>
                                      </p:tavLst>
                                    </p:anim>
                                    <p:animEffect transition="in" filter="fade">
                                      <p:cBhvr>
                                        <p:cTn id="53" dur="500"/>
                                        <p:tgtEl>
                                          <p:spTgt spid="82"/>
                                        </p:tgtEl>
                                      </p:cBhvr>
                                    </p:animEffect>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animEffect transition="in" filter="fade">
                                      <p:cBhvr>
                                        <p:cTn id="59" dur="500"/>
                                        <p:tgtEl>
                                          <p:spTgt spid="83"/>
                                        </p:tgtEl>
                                      </p:cBhvr>
                                    </p:animEffect>
                                  </p:childTnLst>
                                </p:cTn>
                              </p:par>
                            </p:childTnLst>
                          </p:cTn>
                        </p:par>
                        <p:par>
                          <p:cTn id="60" fill="hold">
                            <p:stCondLst>
                              <p:cond delay="6000"/>
                            </p:stCondLst>
                            <p:childTnLst>
                              <p:par>
                                <p:cTn id="61" presetID="53" presetClass="entr" presetSubtype="16" fill="hold" grpId="0" nodeType="afterEffect">
                                  <p:stCondLst>
                                    <p:cond delay="0"/>
                                  </p:stCondLst>
                                  <p:childTnLst>
                                    <p:set>
                                      <p:cBhvr>
                                        <p:cTn id="62" dur="1" fill="hold">
                                          <p:stCondLst>
                                            <p:cond delay="0"/>
                                          </p:stCondLst>
                                        </p:cTn>
                                        <p:tgtEl>
                                          <p:spTgt spid="84"/>
                                        </p:tgtEl>
                                        <p:attrNameLst>
                                          <p:attrName>style.visibility</p:attrName>
                                        </p:attrNameLst>
                                      </p:cBhvr>
                                      <p:to>
                                        <p:strVal val="visible"/>
                                      </p:to>
                                    </p:set>
                                    <p:anim calcmode="lin" valueType="num">
                                      <p:cBhvr>
                                        <p:cTn id="63" dur="500" fill="hold"/>
                                        <p:tgtEl>
                                          <p:spTgt spid="84"/>
                                        </p:tgtEl>
                                        <p:attrNameLst>
                                          <p:attrName>ppt_w</p:attrName>
                                        </p:attrNameLst>
                                      </p:cBhvr>
                                      <p:tavLst>
                                        <p:tav tm="0">
                                          <p:val>
                                            <p:fltVal val="0"/>
                                          </p:val>
                                        </p:tav>
                                        <p:tav tm="100000">
                                          <p:val>
                                            <p:strVal val="#ppt_w"/>
                                          </p:val>
                                        </p:tav>
                                      </p:tavLst>
                                    </p:anim>
                                    <p:anim calcmode="lin" valueType="num">
                                      <p:cBhvr>
                                        <p:cTn id="64" dur="500" fill="hold"/>
                                        <p:tgtEl>
                                          <p:spTgt spid="84"/>
                                        </p:tgtEl>
                                        <p:attrNameLst>
                                          <p:attrName>ppt_h</p:attrName>
                                        </p:attrNameLst>
                                      </p:cBhvr>
                                      <p:tavLst>
                                        <p:tav tm="0">
                                          <p:val>
                                            <p:fltVal val="0"/>
                                          </p:val>
                                        </p:tav>
                                        <p:tav tm="100000">
                                          <p:val>
                                            <p:strVal val="#ppt_h"/>
                                          </p:val>
                                        </p:tav>
                                      </p:tavLst>
                                    </p:anim>
                                    <p:animEffect transition="in" filter="fade">
                                      <p:cBhvr>
                                        <p:cTn id="65" dur="500"/>
                                        <p:tgtEl>
                                          <p:spTgt spid="84"/>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85"/>
                                        </p:tgtEl>
                                        <p:attrNameLst>
                                          <p:attrName>style.visibility</p:attrName>
                                        </p:attrNameLst>
                                      </p:cBhvr>
                                      <p:to>
                                        <p:strVal val="visible"/>
                                      </p:to>
                                    </p:set>
                                    <p:anim calcmode="lin" valueType="num">
                                      <p:cBhvr>
                                        <p:cTn id="69" dur="500" fill="hold"/>
                                        <p:tgtEl>
                                          <p:spTgt spid="85"/>
                                        </p:tgtEl>
                                        <p:attrNameLst>
                                          <p:attrName>ppt_w</p:attrName>
                                        </p:attrNameLst>
                                      </p:cBhvr>
                                      <p:tavLst>
                                        <p:tav tm="0">
                                          <p:val>
                                            <p:fltVal val="0"/>
                                          </p:val>
                                        </p:tav>
                                        <p:tav tm="100000">
                                          <p:val>
                                            <p:strVal val="#ppt_w"/>
                                          </p:val>
                                        </p:tav>
                                      </p:tavLst>
                                    </p:anim>
                                    <p:anim calcmode="lin" valueType="num">
                                      <p:cBhvr>
                                        <p:cTn id="70" dur="500" fill="hold"/>
                                        <p:tgtEl>
                                          <p:spTgt spid="85"/>
                                        </p:tgtEl>
                                        <p:attrNameLst>
                                          <p:attrName>ppt_h</p:attrName>
                                        </p:attrNameLst>
                                      </p:cBhvr>
                                      <p:tavLst>
                                        <p:tav tm="0">
                                          <p:val>
                                            <p:fltVal val="0"/>
                                          </p:val>
                                        </p:tav>
                                        <p:tav tm="100000">
                                          <p:val>
                                            <p:strVal val="#ppt_h"/>
                                          </p:val>
                                        </p:tav>
                                      </p:tavLst>
                                    </p:anim>
                                    <p:animEffect transition="in" filter="fade">
                                      <p:cBhvr>
                                        <p:cTn id="71" dur="500"/>
                                        <p:tgtEl>
                                          <p:spTgt spid="85"/>
                                        </p:tgtEl>
                                      </p:cBhvr>
                                    </p:animEffect>
                                  </p:childTnLst>
                                </p:cTn>
                              </p:par>
                            </p:childTnLst>
                          </p:cTn>
                        </p:par>
                        <p:par>
                          <p:cTn id="72" fill="hold">
                            <p:stCondLst>
                              <p:cond delay="7000"/>
                            </p:stCondLst>
                            <p:childTnLst>
                              <p:par>
                                <p:cTn id="73" presetID="53" presetClass="entr" presetSubtype="16"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 calcmode="lin" valueType="num">
                                      <p:cBhvr>
                                        <p:cTn id="75" dur="500" fill="hold"/>
                                        <p:tgtEl>
                                          <p:spTgt spid="86"/>
                                        </p:tgtEl>
                                        <p:attrNameLst>
                                          <p:attrName>ppt_w</p:attrName>
                                        </p:attrNameLst>
                                      </p:cBhvr>
                                      <p:tavLst>
                                        <p:tav tm="0">
                                          <p:val>
                                            <p:fltVal val="0"/>
                                          </p:val>
                                        </p:tav>
                                        <p:tav tm="100000">
                                          <p:val>
                                            <p:strVal val="#ppt_w"/>
                                          </p:val>
                                        </p:tav>
                                      </p:tavLst>
                                    </p:anim>
                                    <p:anim calcmode="lin" valueType="num">
                                      <p:cBhvr>
                                        <p:cTn id="76" dur="500" fill="hold"/>
                                        <p:tgtEl>
                                          <p:spTgt spid="86"/>
                                        </p:tgtEl>
                                        <p:attrNameLst>
                                          <p:attrName>ppt_h</p:attrName>
                                        </p:attrNameLst>
                                      </p:cBhvr>
                                      <p:tavLst>
                                        <p:tav tm="0">
                                          <p:val>
                                            <p:fltVal val="0"/>
                                          </p:val>
                                        </p:tav>
                                        <p:tav tm="100000">
                                          <p:val>
                                            <p:strVal val="#ppt_h"/>
                                          </p:val>
                                        </p:tav>
                                      </p:tavLst>
                                    </p:anim>
                                    <p:animEffect transition="in" filter="fade">
                                      <p:cBhvr>
                                        <p:cTn id="77" dur="500"/>
                                        <p:tgtEl>
                                          <p:spTgt spid="86"/>
                                        </p:tgtEl>
                                      </p:cBhvr>
                                    </p:animEffect>
                                  </p:childTnLst>
                                </p:cTn>
                              </p:par>
                            </p:childTnLst>
                          </p:cTn>
                        </p:par>
                        <p:par>
                          <p:cTn id="78" fill="hold">
                            <p:stCondLst>
                              <p:cond delay="7500"/>
                            </p:stCondLst>
                            <p:childTnLst>
                              <p:par>
                                <p:cTn id="79" presetID="53" presetClass="entr" presetSubtype="16" fill="hold" grpId="0" nodeType="afterEffect">
                                  <p:stCondLst>
                                    <p:cond delay="0"/>
                                  </p:stCondLst>
                                  <p:childTnLst>
                                    <p:set>
                                      <p:cBhvr>
                                        <p:cTn id="80" dur="1" fill="hold">
                                          <p:stCondLst>
                                            <p:cond delay="0"/>
                                          </p:stCondLst>
                                        </p:cTn>
                                        <p:tgtEl>
                                          <p:spTgt spid="87"/>
                                        </p:tgtEl>
                                        <p:attrNameLst>
                                          <p:attrName>style.visibility</p:attrName>
                                        </p:attrNameLst>
                                      </p:cBhvr>
                                      <p:to>
                                        <p:strVal val="visible"/>
                                      </p:to>
                                    </p:set>
                                    <p:anim calcmode="lin" valueType="num">
                                      <p:cBhvr>
                                        <p:cTn id="81" dur="500" fill="hold"/>
                                        <p:tgtEl>
                                          <p:spTgt spid="87"/>
                                        </p:tgtEl>
                                        <p:attrNameLst>
                                          <p:attrName>ppt_w</p:attrName>
                                        </p:attrNameLst>
                                      </p:cBhvr>
                                      <p:tavLst>
                                        <p:tav tm="0">
                                          <p:val>
                                            <p:fltVal val="0"/>
                                          </p:val>
                                        </p:tav>
                                        <p:tav tm="100000">
                                          <p:val>
                                            <p:strVal val="#ppt_w"/>
                                          </p:val>
                                        </p:tav>
                                      </p:tavLst>
                                    </p:anim>
                                    <p:anim calcmode="lin" valueType="num">
                                      <p:cBhvr>
                                        <p:cTn id="82" dur="500" fill="hold"/>
                                        <p:tgtEl>
                                          <p:spTgt spid="87"/>
                                        </p:tgtEl>
                                        <p:attrNameLst>
                                          <p:attrName>ppt_h</p:attrName>
                                        </p:attrNameLst>
                                      </p:cBhvr>
                                      <p:tavLst>
                                        <p:tav tm="0">
                                          <p:val>
                                            <p:fltVal val="0"/>
                                          </p:val>
                                        </p:tav>
                                        <p:tav tm="100000">
                                          <p:val>
                                            <p:strVal val="#ppt_h"/>
                                          </p:val>
                                        </p:tav>
                                      </p:tavLst>
                                    </p:anim>
                                    <p:animEffect transition="in" filter="fade">
                                      <p:cBhvr>
                                        <p:cTn id="83" dur="500"/>
                                        <p:tgtEl>
                                          <p:spTgt spid="87"/>
                                        </p:tgtEl>
                                      </p:cBhvr>
                                    </p:animEffect>
                                  </p:childTnLst>
                                </p:cTn>
                              </p:par>
                            </p:childTnLst>
                          </p:cTn>
                        </p:par>
                        <p:par>
                          <p:cTn id="84" fill="hold">
                            <p:stCondLst>
                              <p:cond delay="8000"/>
                            </p:stCondLst>
                            <p:childTnLst>
                              <p:par>
                                <p:cTn id="85" presetID="53" presetClass="entr" presetSubtype="16" fill="hold" grpId="0" nodeType="afterEffect">
                                  <p:stCondLst>
                                    <p:cond delay="0"/>
                                  </p:stCondLst>
                                  <p:childTnLst>
                                    <p:set>
                                      <p:cBhvr>
                                        <p:cTn id="86" dur="1" fill="hold">
                                          <p:stCondLst>
                                            <p:cond delay="0"/>
                                          </p:stCondLst>
                                        </p:cTn>
                                        <p:tgtEl>
                                          <p:spTgt spid="88"/>
                                        </p:tgtEl>
                                        <p:attrNameLst>
                                          <p:attrName>style.visibility</p:attrName>
                                        </p:attrNameLst>
                                      </p:cBhvr>
                                      <p:to>
                                        <p:strVal val="visible"/>
                                      </p:to>
                                    </p:set>
                                    <p:anim calcmode="lin" valueType="num">
                                      <p:cBhvr>
                                        <p:cTn id="87" dur="500" fill="hold"/>
                                        <p:tgtEl>
                                          <p:spTgt spid="88"/>
                                        </p:tgtEl>
                                        <p:attrNameLst>
                                          <p:attrName>ppt_w</p:attrName>
                                        </p:attrNameLst>
                                      </p:cBhvr>
                                      <p:tavLst>
                                        <p:tav tm="0">
                                          <p:val>
                                            <p:fltVal val="0"/>
                                          </p:val>
                                        </p:tav>
                                        <p:tav tm="100000">
                                          <p:val>
                                            <p:strVal val="#ppt_w"/>
                                          </p:val>
                                        </p:tav>
                                      </p:tavLst>
                                    </p:anim>
                                    <p:anim calcmode="lin" valueType="num">
                                      <p:cBhvr>
                                        <p:cTn id="88" dur="500" fill="hold"/>
                                        <p:tgtEl>
                                          <p:spTgt spid="88"/>
                                        </p:tgtEl>
                                        <p:attrNameLst>
                                          <p:attrName>ppt_h</p:attrName>
                                        </p:attrNameLst>
                                      </p:cBhvr>
                                      <p:tavLst>
                                        <p:tav tm="0">
                                          <p:val>
                                            <p:fltVal val="0"/>
                                          </p:val>
                                        </p:tav>
                                        <p:tav tm="100000">
                                          <p:val>
                                            <p:strVal val="#ppt_h"/>
                                          </p:val>
                                        </p:tav>
                                      </p:tavLst>
                                    </p:anim>
                                    <p:animEffect transition="in" filter="fade">
                                      <p:cBhvr>
                                        <p:cTn id="89" dur="500"/>
                                        <p:tgtEl>
                                          <p:spTgt spid="88"/>
                                        </p:tgtEl>
                                      </p:cBhvr>
                                    </p:animEffect>
                                  </p:childTnLst>
                                </p:cTn>
                              </p:par>
                            </p:childTnLst>
                          </p:cTn>
                        </p:par>
                        <p:par>
                          <p:cTn id="90" fill="hold">
                            <p:stCondLst>
                              <p:cond delay="8500"/>
                            </p:stCondLst>
                            <p:childTnLst>
                              <p:par>
                                <p:cTn id="91" presetID="53" presetClass="entr" presetSubtype="16" fill="hold" grpId="0" nodeType="afterEffect">
                                  <p:stCondLst>
                                    <p:cond delay="0"/>
                                  </p:stCondLst>
                                  <p:childTnLst>
                                    <p:set>
                                      <p:cBhvr>
                                        <p:cTn id="92" dur="1" fill="hold">
                                          <p:stCondLst>
                                            <p:cond delay="0"/>
                                          </p:stCondLst>
                                        </p:cTn>
                                        <p:tgtEl>
                                          <p:spTgt spid="90"/>
                                        </p:tgtEl>
                                        <p:attrNameLst>
                                          <p:attrName>style.visibility</p:attrName>
                                        </p:attrNameLst>
                                      </p:cBhvr>
                                      <p:to>
                                        <p:strVal val="visible"/>
                                      </p:to>
                                    </p:set>
                                    <p:anim calcmode="lin" valueType="num">
                                      <p:cBhvr>
                                        <p:cTn id="93" dur="500" fill="hold"/>
                                        <p:tgtEl>
                                          <p:spTgt spid="90"/>
                                        </p:tgtEl>
                                        <p:attrNameLst>
                                          <p:attrName>ppt_w</p:attrName>
                                        </p:attrNameLst>
                                      </p:cBhvr>
                                      <p:tavLst>
                                        <p:tav tm="0">
                                          <p:val>
                                            <p:fltVal val="0"/>
                                          </p:val>
                                        </p:tav>
                                        <p:tav tm="100000">
                                          <p:val>
                                            <p:strVal val="#ppt_w"/>
                                          </p:val>
                                        </p:tav>
                                      </p:tavLst>
                                    </p:anim>
                                    <p:anim calcmode="lin" valueType="num">
                                      <p:cBhvr>
                                        <p:cTn id="94" dur="500" fill="hold"/>
                                        <p:tgtEl>
                                          <p:spTgt spid="90"/>
                                        </p:tgtEl>
                                        <p:attrNameLst>
                                          <p:attrName>ppt_h</p:attrName>
                                        </p:attrNameLst>
                                      </p:cBhvr>
                                      <p:tavLst>
                                        <p:tav tm="0">
                                          <p:val>
                                            <p:fltVal val="0"/>
                                          </p:val>
                                        </p:tav>
                                        <p:tav tm="100000">
                                          <p:val>
                                            <p:strVal val="#ppt_h"/>
                                          </p:val>
                                        </p:tav>
                                      </p:tavLst>
                                    </p:anim>
                                    <p:animEffect transition="in" filter="fade">
                                      <p:cBhvr>
                                        <p:cTn id="95" dur="500"/>
                                        <p:tgtEl>
                                          <p:spTgt spid="90"/>
                                        </p:tgtEl>
                                      </p:cBhvr>
                                    </p:animEffect>
                                  </p:childTnLst>
                                </p:cTn>
                              </p:par>
                            </p:childTnLst>
                          </p:cTn>
                        </p:par>
                        <p:par>
                          <p:cTn id="96" fill="hold">
                            <p:stCondLst>
                              <p:cond delay="9000"/>
                            </p:stCondLst>
                            <p:childTnLst>
                              <p:par>
                                <p:cTn id="97" presetID="53" presetClass="entr" presetSubtype="16" fill="hold" grpId="0" nodeType="afterEffect">
                                  <p:stCondLst>
                                    <p:cond delay="0"/>
                                  </p:stCondLst>
                                  <p:childTnLst>
                                    <p:set>
                                      <p:cBhvr>
                                        <p:cTn id="98" dur="1" fill="hold">
                                          <p:stCondLst>
                                            <p:cond delay="0"/>
                                          </p:stCondLst>
                                        </p:cTn>
                                        <p:tgtEl>
                                          <p:spTgt spid="92"/>
                                        </p:tgtEl>
                                        <p:attrNameLst>
                                          <p:attrName>style.visibility</p:attrName>
                                        </p:attrNameLst>
                                      </p:cBhvr>
                                      <p:to>
                                        <p:strVal val="visible"/>
                                      </p:to>
                                    </p:set>
                                    <p:anim calcmode="lin" valueType="num">
                                      <p:cBhvr>
                                        <p:cTn id="99" dur="500" fill="hold"/>
                                        <p:tgtEl>
                                          <p:spTgt spid="92"/>
                                        </p:tgtEl>
                                        <p:attrNameLst>
                                          <p:attrName>ppt_w</p:attrName>
                                        </p:attrNameLst>
                                      </p:cBhvr>
                                      <p:tavLst>
                                        <p:tav tm="0">
                                          <p:val>
                                            <p:fltVal val="0"/>
                                          </p:val>
                                        </p:tav>
                                        <p:tav tm="100000">
                                          <p:val>
                                            <p:strVal val="#ppt_w"/>
                                          </p:val>
                                        </p:tav>
                                      </p:tavLst>
                                    </p:anim>
                                    <p:anim calcmode="lin" valueType="num">
                                      <p:cBhvr>
                                        <p:cTn id="100" dur="500" fill="hold"/>
                                        <p:tgtEl>
                                          <p:spTgt spid="92"/>
                                        </p:tgtEl>
                                        <p:attrNameLst>
                                          <p:attrName>ppt_h</p:attrName>
                                        </p:attrNameLst>
                                      </p:cBhvr>
                                      <p:tavLst>
                                        <p:tav tm="0">
                                          <p:val>
                                            <p:fltVal val="0"/>
                                          </p:val>
                                        </p:tav>
                                        <p:tav tm="100000">
                                          <p:val>
                                            <p:strVal val="#ppt_h"/>
                                          </p:val>
                                        </p:tav>
                                      </p:tavLst>
                                    </p:anim>
                                    <p:animEffect transition="in" filter="fade">
                                      <p:cBhvr>
                                        <p:cTn id="101" dur="500"/>
                                        <p:tgtEl>
                                          <p:spTgt spid="92"/>
                                        </p:tgtEl>
                                      </p:cBhvr>
                                    </p:animEffect>
                                  </p:childTnLst>
                                </p:cTn>
                              </p:par>
                            </p:childTnLst>
                          </p:cTn>
                        </p:par>
                        <p:par>
                          <p:cTn id="102" fill="hold">
                            <p:stCondLst>
                              <p:cond delay="9500"/>
                            </p:stCondLst>
                            <p:childTnLst>
                              <p:par>
                                <p:cTn id="103" presetID="53" presetClass="entr" presetSubtype="16" fill="hold" nodeType="afterEffect">
                                  <p:stCondLst>
                                    <p:cond delay="0"/>
                                  </p:stCondLst>
                                  <p:childTnLst>
                                    <p:set>
                                      <p:cBhvr>
                                        <p:cTn id="104" dur="1" fill="hold">
                                          <p:stCondLst>
                                            <p:cond delay="0"/>
                                          </p:stCondLst>
                                        </p:cTn>
                                        <p:tgtEl>
                                          <p:spTgt spid="108"/>
                                        </p:tgtEl>
                                        <p:attrNameLst>
                                          <p:attrName>style.visibility</p:attrName>
                                        </p:attrNameLst>
                                      </p:cBhvr>
                                      <p:to>
                                        <p:strVal val="visible"/>
                                      </p:to>
                                    </p:set>
                                    <p:anim calcmode="lin" valueType="num">
                                      <p:cBhvr>
                                        <p:cTn id="105" dur="500" fill="hold"/>
                                        <p:tgtEl>
                                          <p:spTgt spid="108"/>
                                        </p:tgtEl>
                                        <p:attrNameLst>
                                          <p:attrName>ppt_w</p:attrName>
                                        </p:attrNameLst>
                                      </p:cBhvr>
                                      <p:tavLst>
                                        <p:tav tm="0">
                                          <p:val>
                                            <p:fltVal val="0"/>
                                          </p:val>
                                        </p:tav>
                                        <p:tav tm="100000">
                                          <p:val>
                                            <p:strVal val="#ppt_w"/>
                                          </p:val>
                                        </p:tav>
                                      </p:tavLst>
                                    </p:anim>
                                    <p:anim calcmode="lin" valueType="num">
                                      <p:cBhvr>
                                        <p:cTn id="106" dur="500" fill="hold"/>
                                        <p:tgtEl>
                                          <p:spTgt spid="108"/>
                                        </p:tgtEl>
                                        <p:attrNameLst>
                                          <p:attrName>ppt_h</p:attrName>
                                        </p:attrNameLst>
                                      </p:cBhvr>
                                      <p:tavLst>
                                        <p:tav tm="0">
                                          <p:val>
                                            <p:fltVal val="0"/>
                                          </p:val>
                                        </p:tav>
                                        <p:tav tm="100000">
                                          <p:val>
                                            <p:strVal val="#ppt_h"/>
                                          </p:val>
                                        </p:tav>
                                      </p:tavLst>
                                    </p:anim>
                                    <p:animEffect transition="in" filter="fade">
                                      <p:cBhvr>
                                        <p:cTn id="107" dur="500"/>
                                        <p:tgtEl>
                                          <p:spTgt spid="108"/>
                                        </p:tgtEl>
                                      </p:cBhvr>
                                    </p:animEffect>
                                  </p:childTnLst>
                                </p:cTn>
                              </p:par>
                            </p:childTnLst>
                          </p:cTn>
                        </p:par>
                        <p:par>
                          <p:cTn id="108" fill="hold">
                            <p:stCondLst>
                              <p:cond delay="10000"/>
                            </p:stCondLst>
                            <p:childTnLst>
                              <p:par>
                                <p:cTn id="109" presetID="53" presetClass="entr" presetSubtype="16" fill="hold" nodeType="afterEffect">
                                  <p:stCondLst>
                                    <p:cond delay="0"/>
                                  </p:stCondLst>
                                  <p:childTnLst>
                                    <p:set>
                                      <p:cBhvr>
                                        <p:cTn id="110" dur="1" fill="hold">
                                          <p:stCondLst>
                                            <p:cond delay="0"/>
                                          </p:stCondLst>
                                        </p:cTn>
                                        <p:tgtEl>
                                          <p:spTgt spid="109"/>
                                        </p:tgtEl>
                                        <p:attrNameLst>
                                          <p:attrName>style.visibility</p:attrName>
                                        </p:attrNameLst>
                                      </p:cBhvr>
                                      <p:to>
                                        <p:strVal val="visible"/>
                                      </p:to>
                                    </p:set>
                                    <p:anim calcmode="lin" valueType="num">
                                      <p:cBhvr>
                                        <p:cTn id="111" dur="500" fill="hold"/>
                                        <p:tgtEl>
                                          <p:spTgt spid="109"/>
                                        </p:tgtEl>
                                        <p:attrNameLst>
                                          <p:attrName>ppt_w</p:attrName>
                                        </p:attrNameLst>
                                      </p:cBhvr>
                                      <p:tavLst>
                                        <p:tav tm="0">
                                          <p:val>
                                            <p:fltVal val="0"/>
                                          </p:val>
                                        </p:tav>
                                        <p:tav tm="100000">
                                          <p:val>
                                            <p:strVal val="#ppt_w"/>
                                          </p:val>
                                        </p:tav>
                                      </p:tavLst>
                                    </p:anim>
                                    <p:anim calcmode="lin" valueType="num">
                                      <p:cBhvr>
                                        <p:cTn id="112" dur="500" fill="hold"/>
                                        <p:tgtEl>
                                          <p:spTgt spid="109"/>
                                        </p:tgtEl>
                                        <p:attrNameLst>
                                          <p:attrName>ppt_h</p:attrName>
                                        </p:attrNameLst>
                                      </p:cBhvr>
                                      <p:tavLst>
                                        <p:tav tm="0">
                                          <p:val>
                                            <p:fltVal val="0"/>
                                          </p:val>
                                        </p:tav>
                                        <p:tav tm="100000">
                                          <p:val>
                                            <p:strVal val="#ppt_h"/>
                                          </p:val>
                                        </p:tav>
                                      </p:tavLst>
                                    </p:anim>
                                    <p:animEffect transition="in" filter="fade">
                                      <p:cBhvr>
                                        <p:cTn id="113"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2" grpId="0" bldLvl="0" animBg="1"/>
      <p:bldP spid="83" grpId="0" bldLvl="0" animBg="1"/>
      <p:bldP spid="86" grpId="0" bldLvl="0" animBg="1"/>
      <p:bldP spid="84" grpId="0" bldLvl="0" animBg="1"/>
      <p:bldP spid="85" grpId="0" bldLvl="0" animBg="1"/>
      <p:bldP spid="87" grpId="0" bldLvl="0" animBg="1"/>
      <p:bldP spid="88" grpId="0" bldLvl="0" animBg="1"/>
      <p:bldP spid="90" grpId="0" bldLvl="0" animBg="1"/>
      <p:bldP spid="92" grpId="0" bldLvl="0" animBg="1"/>
      <p:bldP spid="2" grpId="0"/>
      <p:bldP spid="40" grpId="0"/>
      <p:bldP spid="41" grpId="0"/>
      <p:bldP spid="42" grpId="0"/>
      <p:bldP spid="43" grpId="0"/>
      <p:bldP spid="44" grpId="0"/>
      <p:bldP spid="45" grpId="0"/>
      <p:bldP spid="46" grpId="0"/>
      <p:bldP spid="4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914400" y="609499"/>
            <a:ext cx="10363200" cy="763637"/>
          </a:xfrm>
          <a:prstGeom prst="rect">
            <a:avLst/>
          </a:prstGeom>
          <a:noFill/>
        </p:spPr>
        <p:txBody>
          <a:bodyPr wrap="square" lIns="63500" tIns="25400" rIns="63500" bIns="25400" rtlCol="0" anchor="ctr" anchorCtr="0">
            <a:normAutofit/>
          </a:bodyPr>
          <a:lstStyle/>
          <a:p>
            <a:pPr marL="0" indent="0" algn="ctr">
              <a:lnSpc>
                <a:spcPct val="100000"/>
              </a:lnSpc>
              <a:spcBef>
                <a:spcPts val="0"/>
              </a:spcBef>
              <a:spcAft>
                <a:spcPts val="0"/>
              </a:spcAft>
              <a:buSzPct val="100000"/>
              <a:buNone/>
            </a:pPr>
            <a:r>
              <a:rPr lang="zh-CN" altLang="en-US" sz="2800" b="1" spc="160" dirty="0">
                <a:solidFill>
                  <a:schemeClr val="accent1"/>
                </a:solidFill>
                <a:latin typeface="微软雅黑" panose="020B0503020204020204" pitchFamily="34" charset="-122"/>
                <a:ea typeface="微软雅黑" panose="020B0503020204020204" pitchFamily="34" charset="-122"/>
              </a:rPr>
              <a:t>悬吊式顶棚一般由吊筋、龙骨和面层组成，如图2-4-34所示。</a:t>
            </a:r>
          </a:p>
        </p:txBody>
      </p:sp>
      <p:sp>
        <p:nvSpPr>
          <p:cNvPr id="6" name="矩形 5"/>
          <p:cNvSpPr/>
          <p:nvPr>
            <p:custDataLst>
              <p:tags r:id="rId3"/>
            </p:custDataLst>
          </p:nvPr>
        </p:nvSpPr>
        <p:spPr>
          <a:xfrm>
            <a:off x="914362" y="1676291"/>
            <a:ext cx="10363283" cy="4572109"/>
          </a:xfrm>
          <a:prstGeom prst="rect">
            <a:avLst/>
          </a:prstGeom>
          <a:solidFill>
            <a:schemeClr val="lt1"/>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custDataLst>
              <p:tags r:id="rId4"/>
            </p:custDataLst>
          </p:nvPr>
        </p:nvPicPr>
        <p:blipFill rotWithShape="1">
          <a:blip r:embed="rId6"/>
          <a:srcRect t="-14" b="-30"/>
          <a:stretch>
            <a:fillRect/>
          </a:stretch>
        </p:blipFill>
        <p:spPr>
          <a:xfrm>
            <a:off x="1219162" y="1981093"/>
            <a:ext cx="9753676" cy="3962501"/>
          </a:xfrm>
          <a:custGeom>
            <a:avLst/>
            <a:gdLst/>
            <a:ahLst/>
            <a:cxnLst>
              <a:cxn ang="3">
                <a:pos x="hc" y="t"/>
              </a:cxn>
              <a:cxn ang="cd2">
                <a:pos x="l" y="vc"/>
              </a:cxn>
              <a:cxn ang="cd4">
                <a:pos x="hc" y="b"/>
              </a:cxn>
              <a:cxn ang="0">
                <a:pos x="r" y="vc"/>
              </a:cxn>
            </a:cxnLst>
            <a:rect l="l" t="t" r="r" b="b"/>
            <a:pathLst>
              <a:path w="15360" h="5520">
                <a:moveTo>
                  <a:pt x="0" y="0"/>
                </a:moveTo>
                <a:lnTo>
                  <a:pt x="15360" y="0"/>
                </a:lnTo>
                <a:lnTo>
                  <a:pt x="15360" y="5520"/>
                </a:lnTo>
                <a:lnTo>
                  <a:pt x="0" y="552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65808" y="1436635"/>
            <a:ext cx="5232087" cy="1210045"/>
            <a:chOff x="9237" y="2680"/>
            <a:chExt cx="8240" cy="1906"/>
          </a:xfrm>
        </p:grpSpPr>
        <p:sp>
          <p:nvSpPr>
            <p:cNvPr id="82" name="任意多边形 81"/>
            <p:cNvSpPr/>
            <p:nvPr>
              <p:custDataLst>
                <p:tags r:id="rId53"/>
              </p:custDataLst>
            </p:nvPr>
          </p:nvSpPr>
          <p:spPr>
            <a:xfrm>
              <a:off x="9237" y="3002"/>
              <a:ext cx="629" cy="6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F74AD"/>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83" name="任意多边形 82"/>
            <p:cNvSpPr/>
            <p:nvPr>
              <p:custDataLst>
                <p:tags r:id="rId54"/>
              </p:custDataLst>
            </p:nvPr>
          </p:nvSpPr>
          <p:spPr>
            <a:xfrm>
              <a:off x="9430" y="3188"/>
              <a:ext cx="244" cy="256"/>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80" name="矩形 79"/>
            <p:cNvSpPr/>
            <p:nvPr>
              <p:custDataLst>
                <p:tags r:id="rId55"/>
              </p:custDataLst>
            </p:nvPr>
          </p:nvSpPr>
          <p:spPr>
            <a:xfrm>
              <a:off x="9986" y="2680"/>
              <a:ext cx="7472" cy="583"/>
            </a:xfrm>
            <a:prstGeom prst="rect">
              <a:avLst/>
            </a:prstGeom>
          </p:spPr>
          <p:txBody>
            <a:bodyPr wrap="square" lIns="90000" tIns="46800" rIns="90000" bIns="0" anchor="b" anchorCtr="0">
              <a:normAutofit lnSpcReduction="10000"/>
            </a:bodyPr>
            <a:lstStyle/>
            <a:p>
              <a:pPr>
                <a:lnSpc>
                  <a:spcPct val="120000"/>
                </a:lnSpc>
              </a:pPr>
              <a:r>
                <a:rPr lang="zh-CN" altLang="en-US" b="1" spc="300">
                  <a:solidFill>
                    <a:srgbClr val="1F74AD"/>
                  </a:solidFill>
                  <a:latin typeface="微软雅黑" panose="020B0503020204020204" pitchFamily="34" charset="-122"/>
                  <a:ea typeface="微软雅黑" panose="020B0503020204020204" pitchFamily="34" charset="-122"/>
                  <a:cs typeface="+mn-ea"/>
                </a:rPr>
                <a:t>1. 吊筋</a:t>
              </a:r>
            </a:p>
          </p:txBody>
        </p:sp>
        <p:sp>
          <p:nvSpPr>
            <p:cNvPr id="81" name="矩形 80"/>
            <p:cNvSpPr/>
            <p:nvPr>
              <p:custDataLst>
                <p:tags r:id="rId56"/>
              </p:custDataLst>
            </p:nvPr>
          </p:nvSpPr>
          <p:spPr>
            <a:xfrm>
              <a:off x="9986" y="3293"/>
              <a:ext cx="7491" cy="1293"/>
            </a:xfrm>
            <a:prstGeom prst="rect">
              <a:avLst/>
            </a:prstGeom>
          </p:spPr>
          <p:txBody>
            <a:bodyPr wrap="square" lIns="90000" tIns="0" rIns="90000" bIns="46800" anchor="t">
              <a:spAutoFit/>
            </a:bodyPr>
            <a:lstStyle/>
            <a:p>
              <a:pPr>
                <a:lnSpc>
                  <a:spcPct val="120000"/>
                </a:lnSpc>
              </a:pPr>
              <a:r>
                <a:rPr lang="zh-CN" altLang="en-US" sz="1400" kern="0">
                  <a:solidFill>
                    <a:srgbClr val="000000"/>
                  </a:solidFill>
                  <a:uFillTx/>
                  <a:latin typeface="微软雅黑" panose="020B0503020204020204" pitchFamily="34" charset="-122"/>
                  <a:ea typeface="微软雅黑" panose="020B0503020204020204" pitchFamily="34" charset="-122"/>
                </a:rPr>
                <a:t>吊筋又称为吊杆，顶棚一般应具有足够的净空高度，以便敷设各种管线，一般是借助吊筋将饰面层悬挂在梁、板或墙上。吊筋通常有金属吊筋和木吊筋。</a:t>
              </a:r>
            </a:p>
          </p:txBody>
        </p:sp>
      </p:grpSp>
      <p:grpSp>
        <p:nvGrpSpPr>
          <p:cNvPr id="4" name="组合 3"/>
          <p:cNvGrpSpPr/>
          <p:nvPr/>
        </p:nvGrpSpPr>
        <p:grpSpPr>
          <a:xfrm>
            <a:off x="5865808" y="2933700"/>
            <a:ext cx="5231461" cy="1468120"/>
            <a:chOff x="9237" y="4742"/>
            <a:chExt cx="8239" cy="2312"/>
          </a:xfrm>
        </p:grpSpPr>
        <p:sp>
          <p:nvSpPr>
            <p:cNvPr id="76" name="任意多边形 75"/>
            <p:cNvSpPr/>
            <p:nvPr>
              <p:custDataLst>
                <p:tags r:id="rId49"/>
              </p:custDataLst>
            </p:nvPr>
          </p:nvSpPr>
          <p:spPr>
            <a:xfrm>
              <a:off x="9237" y="5139"/>
              <a:ext cx="629" cy="6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498DB"/>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77" name="任意多边形 76"/>
            <p:cNvSpPr/>
            <p:nvPr>
              <p:custDataLst>
                <p:tags r:id="rId50"/>
              </p:custDataLst>
            </p:nvPr>
          </p:nvSpPr>
          <p:spPr>
            <a:xfrm>
              <a:off x="9430" y="5325"/>
              <a:ext cx="244" cy="256"/>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74" name="矩形 73"/>
            <p:cNvSpPr/>
            <p:nvPr>
              <p:custDataLst>
                <p:tags r:id="rId51"/>
              </p:custDataLst>
            </p:nvPr>
          </p:nvSpPr>
          <p:spPr>
            <a:xfrm>
              <a:off x="10004" y="4742"/>
              <a:ext cx="7472" cy="583"/>
            </a:xfrm>
            <a:prstGeom prst="rect">
              <a:avLst/>
            </a:prstGeom>
          </p:spPr>
          <p:txBody>
            <a:bodyPr wrap="square" lIns="90000" tIns="46800" rIns="90000" bIns="0" anchor="b" anchorCtr="0">
              <a:normAutofit lnSpcReduction="10000"/>
            </a:bodyPr>
            <a:lstStyle/>
            <a:p>
              <a:pPr>
                <a:lnSpc>
                  <a:spcPct val="120000"/>
                </a:lnSpc>
              </a:pPr>
              <a:r>
                <a:rPr lang="zh-CN" altLang="en-US" b="1" spc="300">
                  <a:solidFill>
                    <a:srgbClr val="3498DB"/>
                  </a:solidFill>
                  <a:latin typeface="微软雅黑" panose="020B0503020204020204" pitchFamily="34" charset="-122"/>
                  <a:ea typeface="微软雅黑" panose="020B0503020204020204" pitchFamily="34" charset="-122"/>
                  <a:cs typeface="+mn-ea"/>
                </a:rPr>
                <a:t>2. 龙骨</a:t>
              </a:r>
            </a:p>
          </p:txBody>
        </p:sp>
        <p:sp>
          <p:nvSpPr>
            <p:cNvPr id="75" name="矩形 74"/>
            <p:cNvSpPr/>
            <p:nvPr>
              <p:custDataLst>
                <p:tags r:id="rId52"/>
              </p:custDataLst>
            </p:nvPr>
          </p:nvSpPr>
          <p:spPr>
            <a:xfrm>
              <a:off x="10004" y="5354"/>
              <a:ext cx="7472" cy="1700"/>
            </a:xfrm>
            <a:prstGeom prst="rect">
              <a:avLst/>
            </a:prstGeom>
          </p:spPr>
          <p:txBody>
            <a:bodyPr wrap="square" lIns="90000" tIns="0" rIns="90000" bIns="46800" anchor="t">
              <a:spAutoFit/>
            </a:bodyPr>
            <a:lstStyle/>
            <a:p>
              <a:pPr>
                <a:lnSpc>
                  <a:spcPct val="120000"/>
                </a:lnSpc>
              </a:pPr>
              <a:r>
                <a:rPr lang="zh-CN" altLang="en-US" sz="1400" kern="0">
                  <a:solidFill>
                    <a:srgbClr val="000000"/>
                  </a:solidFill>
                  <a:uFillTx/>
                  <a:latin typeface="微软雅黑" panose="020B0503020204020204" pitchFamily="34" charset="-122"/>
                  <a:ea typeface="微软雅黑" panose="020B0503020204020204" pitchFamily="34" charset="-122"/>
                </a:rPr>
                <a:t>龙骨用以固定饰面层，承受面层重量，一般由主龙骨和次龙骨组成，饰面层固定在次龙骨上，次龙骨固定在主龙骨上，主龙骨与吊筋相连。龙骨可用木材、轻钢、铝合金等材料制作，其间距可视面层材料尺寸而定。</a:t>
              </a:r>
            </a:p>
          </p:txBody>
        </p:sp>
      </p:grpSp>
      <p:grpSp>
        <p:nvGrpSpPr>
          <p:cNvPr id="5" name="组合 4"/>
          <p:cNvGrpSpPr/>
          <p:nvPr/>
        </p:nvGrpSpPr>
        <p:grpSpPr>
          <a:xfrm>
            <a:off x="5865808" y="4688840"/>
            <a:ext cx="5220433" cy="951230"/>
            <a:chOff x="9237" y="6206"/>
            <a:chExt cx="8221" cy="1499"/>
          </a:xfrm>
        </p:grpSpPr>
        <p:sp>
          <p:nvSpPr>
            <p:cNvPr id="70" name="任意多边形 69"/>
            <p:cNvSpPr/>
            <p:nvPr>
              <p:custDataLst>
                <p:tags r:id="rId45"/>
              </p:custDataLst>
            </p:nvPr>
          </p:nvSpPr>
          <p:spPr>
            <a:xfrm>
              <a:off x="9237" y="6480"/>
              <a:ext cx="629" cy="6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AA3AA"/>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71" name="任意多边形 70"/>
            <p:cNvSpPr/>
            <p:nvPr>
              <p:custDataLst>
                <p:tags r:id="rId46"/>
              </p:custDataLst>
            </p:nvPr>
          </p:nvSpPr>
          <p:spPr>
            <a:xfrm>
              <a:off x="9430" y="6666"/>
              <a:ext cx="244" cy="256"/>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68" name="矩形 67"/>
            <p:cNvSpPr/>
            <p:nvPr>
              <p:custDataLst>
                <p:tags r:id="rId47"/>
              </p:custDataLst>
            </p:nvPr>
          </p:nvSpPr>
          <p:spPr>
            <a:xfrm>
              <a:off x="9986" y="6206"/>
              <a:ext cx="7472" cy="583"/>
            </a:xfrm>
            <a:prstGeom prst="rect">
              <a:avLst/>
            </a:prstGeom>
          </p:spPr>
          <p:txBody>
            <a:bodyPr wrap="square" lIns="90000" tIns="46800" rIns="90000" bIns="0" anchor="b" anchorCtr="0">
              <a:normAutofit lnSpcReduction="10000"/>
            </a:bodyPr>
            <a:lstStyle/>
            <a:p>
              <a:pPr>
                <a:lnSpc>
                  <a:spcPct val="120000"/>
                </a:lnSpc>
              </a:pPr>
              <a:r>
                <a:rPr lang="zh-CN" altLang="en-US" b="1" spc="300">
                  <a:solidFill>
                    <a:srgbClr val="1AA3AA"/>
                  </a:solidFill>
                  <a:latin typeface="微软雅黑" panose="020B0503020204020204" pitchFamily="34" charset="-122"/>
                  <a:ea typeface="微软雅黑" panose="020B0503020204020204" pitchFamily="34" charset="-122"/>
                  <a:cs typeface="+mn-ea"/>
                </a:rPr>
                <a:t>3. 面层</a:t>
              </a:r>
            </a:p>
          </p:txBody>
        </p:sp>
        <p:sp>
          <p:nvSpPr>
            <p:cNvPr id="69" name="矩形 68"/>
            <p:cNvSpPr/>
            <p:nvPr>
              <p:custDataLst>
                <p:tags r:id="rId48"/>
              </p:custDataLst>
            </p:nvPr>
          </p:nvSpPr>
          <p:spPr>
            <a:xfrm>
              <a:off x="9986" y="6819"/>
              <a:ext cx="7472" cy="886"/>
            </a:xfrm>
            <a:prstGeom prst="rect">
              <a:avLst/>
            </a:prstGeom>
          </p:spPr>
          <p:txBody>
            <a:bodyPr wrap="square" lIns="90000" tIns="0" rIns="90000" bIns="46800" anchor="t">
              <a:spAutoFit/>
            </a:bodyPr>
            <a:lstStyle/>
            <a:p>
              <a:pPr>
                <a:lnSpc>
                  <a:spcPct val="120000"/>
                </a:lnSpc>
              </a:pPr>
              <a:r>
                <a:rPr lang="zh-CN" altLang="en-US" sz="1400" spc="150">
                  <a:solidFill>
                    <a:srgbClr val="000000"/>
                  </a:solidFill>
                  <a:latin typeface="微软雅黑" panose="020B0503020204020204" pitchFamily="34" charset="-122"/>
                  <a:ea typeface="微软雅黑" panose="020B0503020204020204" pitchFamily="34" charset="-122"/>
                </a:rPr>
                <a:t>面层是顶棚最下面的部分，有抹灰面层、金属板材面层、木板面层、石膏板面层等。面层要求美观、耐用。</a:t>
              </a:r>
            </a:p>
          </p:txBody>
        </p:sp>
      </p:grpSp>
      <p:grpSp>
        <p:nvGrpSpPr>
          <p:cNvPr id="6" name="组合 5"/>
          <p:cNvGrpSpPr/>
          <p:nvPr/>
        </p:nvGrpSpPr>
        <p:grpSpPr>
          <a:xfrm>
            <a:off x="1094740" y="740410"/>
            <a:ext cx="4549140" cy="5352415"/>
            <a:chOff x="1724" y="1166"/>
            <a:chExt cx="7164" cy="8429"/>
          </a:xfrm>
        </p:grpSpPr>
        <p:sp>
          <p:nvSpPr>
            <p:cNvPr id="3" name="椭圆 2"/>
            <p:cNvSpPr/>
            <p:nvPr>
              <p:custDataLst>
                <p:tags r:id="rId2"/>
              </p:custDataLst>
            </p:nvPr>
          </p:nvSpPr>
          <p:spPr>
            <a:xfrm rot="18199285">
              <a:off x="1907" y="2578"/>
              <a:ext cx="5535" cy="5567"/>
            </a:xfrm>
            <a:prstGeom prst="ellipse">
              <a:avLst/>
            </a:prstGeom>
            <a:solidFill>
              <a:sysClr val="window" lastClr="FFFFFF">
                <a:lumMod val="95000"/>
              </a:sysClr>
            </a:solidFill>
            <a:ln w="53975" cmpd="dbl">
              <a:noFill/>
            </a:ln>
          </p:spPr>
          <p:style>
            <a:lnRef idx="2">
              <a:srgbClr val="9BBB59">
                <a:shade val="50000"/>
              </a:srgbClr>
            </a:lnRef>
            <a:fillRef idx="1">
              <a:srgbClr val="9BBB59"/>
            </a:fillRef>
            <a:effectRef idx="0">
              <a:srgbClr val="9BBB59"/>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2" name="直接连接符 21"/>
            <p:cNvSpPr/>
            <p:nvPr>
              <p:custDataLst>
                <p:tags r:id="rId3"/>
              </p:custDataLst>
            </p:nvPr>
          </p:nvSpPr>
          <p:spPr bwMode="auto">
            <a:xfrm flipH="1" flipV="1">
              <a:off x="4562" y="2345"/>
              <a:ext cx="1610" cy="38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3" name="任意多边形 22"/>
            <p:cNvSpPr/>
            <p:nvPr>
              <p:custDataLst>
                <p:tags r:id="rId4"/>
              </p:custDataLst>
            </p:nvPr>
          </p:nvSpPr>
          <p:spPr bwMode="auto">
            <a:xfrm>
              <a:off x="6171" y="2725"/>
              <a:ext cx="1513" cy="2564"/>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4" name="任意多边形 23"/>
            <p:cNvSpPr/>
            <p:nvPr>
              <p:custDataLst>
                <p:tags r:id="rId5"/>
              </p:custDataLst>
            </p:nvPr>
          </p:nvSpPr>
          <p:spPr bwMode="auto">
            <a:xfrm>
              <a:off x="3286" y="5289"/>
              <a:ext cx="4398" cy="3089"/>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5" name="直接连接符 24"/>
            <p:cNvSpPr/>
            <p:nvPr>
              <p:custDataLst>
                <p:tags r:id="rId6"/>
              </p:custDataLst>
            </p:nvPr>
          </p:nvSpPr>
          <p:spPr bwMode="auto">
            <a:xfrm>
              <a:off x="1961" y="6483"/>
              <a:ext cx="1325" cy="1691"/>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6" name="任意多边形 25"/>
            <p:cNvSpPr/>
            <p:nvPr>
              <p:custDataLst>
                <p:tags r:id="rId7"/>
              </p:custDataLst>
            </p:nvPr>
          </p:nvSpPr>
          <p:spPr bwMode="auto">
            <a:xfrm>
              <a:off x="1724" y="4023"/>
              <a:ext cx="237" cy="2460"/>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7" name="直接连接符 26"/>
            <p:cNvSpPr/>
            <p:nvPr>
              <p:custDataLst>
                <p:tags r:id="rId8"/>
              </p:custDataLst>
            </p:nvPr>
          </p:nvSpPr>
          <p:spPr bwMode="auto">
            <a:xfrm flipH="1">
              <a:off x="3101" y="2345"/>
              <a:ext cx="1461" cy="495"/>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8" name="任意多边形 27"/>
            <p:cNvSpPr/>
            <p:nvPr>
              <p:custDataLst>
                <p:tags r:id="rId9"/>
              </p:custDataLst>
            </p:nvPr>
          </p:nvSpPr>
          <p:spPr bwMode="auto">
            <a:xfrm>
              <a:off x="3103" y="2682"/>
              <a:ext cx="3076" cy="172"/>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9" name="任意多边形 28"/>
            <p:cNvSpPr/>
            <p:nvPr>
              <p:custDataLst>
                <p:tags r:id="rId10"/>
              </p:custDataLst>
            </p:nvPr>
          </p:nvSpPr>
          <p:spPr bwMode="auto">
            <a:xfrm>
              <a:off x="2884" y="5533"/>
              <a:ext cx="402" cy="2641"/>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0" name="任意多边形 29"/>
            <p:cNvSpPr/>
            <p:nvPr>
              <p:custDataLst>
                <p:tags r:id="rId11"/>
              </p:custDataLst>
            </p:nvPr>
          </p:nvSpPr>
          <p:spPr bwMode="auto">
            <a:xfrm>
              <a:off x="2884" y="2851"/>
              <a:ext cx="298" cy="2682"/>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ysClr val="window" lastClr="FFFFFF">
                  <a:lumMod val="65000"/>
                  <a:alpha val="54000"/>
                </a:sys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1" name="任意多边形 30"/>
            <p:cNvSpPr/>
            <p:nvPr>
              <p:custDataLst>
                <p:tags r:id="rId12"/>
              </p:custDataLst>
            </p:nvPr>
          </p:nvSpPr>
          <p:spPr bwMode="auto">
            <a:xfrm>
              <a:off x="4485" y="6668"/>
              <a:ext cx="678" cy="1709"/>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2" name="任意多边形 31"/>
            <p:cNvSpPr/>
            <p:nvPr>
              <p:custDataLst>
                <p:tags r:id="rId13"/>
              </p:custDataLst>
            </p:nvPr>
          </p:nvSpPr>
          <p:spPr bwMode="auto">
            <a:xfrm>
              <a:off x="4485" y="2695"/>
              <a:ext cx="746" cy="3973"/>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3" name="直接连接符 32"/>
            <p:cNvSpPr/>
            <p:nvPr>
              <p:custDataLst>
                <p:tags r:id="rId14"/>
              </p:custDataLst>
            </p:nvPr>
          </p:nvSpPr>
          <p:spPr bwMode="auto">
            <a:xfrm>
              <a:off x="4562" y="2345"/>
              <a:ext cx="41" cy="35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4" name="直接连接符 33"/>
            <p:cNvSpPr/>
            <p:nvPr>
              <p:custDataLst>
                <p:tags r:id="rId15"/>
              </p:custDataLst>
            </p:nvPr>
          </p:nvSpPr>
          <p:spPr bwMode="auto">
            <a:xfrm flipH="1">
              <a:off x="1842" y="2838"/>
              <a:ext cx="1246" cy="1185"/>
            </a:xfrm>
            <a:prstGeom prst="line">
              <a:avLst/>
            </a:pr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5" name="直接连接符 34"/>
            <p:cNvSpPr/>
            <p:nvPr>
              <p:custDataLst>
                <p:tags r:id="rId16"/>
              </p:custDataLst>
            </p:nvPr>
          </p:nvSpPr>
          <p:spPr bwMode="auto">
            <a:xfrm flipH="1" flipV="1">
              <a:off x="7331" y="5128"/>
              <a:ext cx="353" cy="161"/>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6" name="直接连接符 35"/>
            <p:cNvSpPr/>
            <p:nvPr>
              <p:custDataLst>
                <p:tags r:id="rId17"/>
              </p:custDataLst>
            </p:nvPr>
          </p:nvSpPr>
          <p:spPr bwMode="auto">
            <a:xfrm flipH="1" flipV="1">
              <a:off x="6156" y="2727"/>
              <a:ext cx="402" cy="1045"/>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7" name="直接连接符 36"/>
            <p:cNvSpPr/>
            <p:nvPr>
              <p:custDataLst>
                <p:tags r:id="rId18"/>
              </p:custDataLst>
            </p:nvPr>
          </p:nvSpPr>
          <p:spPr bwMode="auto">
            <a:xfrm flipH="1" flipV="1">
              <a:off x="6558" y="3772"/>
              <a:ext cx="773" cy="1357"/>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8" name="直接连接符 37"/>
            <p:cNvSpPr/>
            <p:nvPr>
              <p:custDataLst>
                <p:tags r:id="rId19"/>
              </p:custDataLst>
            </p:nvPr>
          </p:nvSpPr>
          <p:spPr bwMode="auto">
            <a:xfrm flipH="1" flipV="1">
              <a:off x="7331" y="5128"/>
              <a:ext cx="34" cy="1827"/>
            </a:xfrm>
            <a:prstGeom prst="line">
              <a:avLst/>
            </a:pr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9" name="任意多边形 38"/>
            <p:cNvSpPr/>
            <p:nvPr>
              <p:custDataLst>
                <p:tags r:id="rId20"/>
              </p:custDataLst>
            </p:nvPr>
          </p:nvSpPr>
          <p:spPr bwMode="auto">
            <a:xfrm>
              <a:off x="4485" y="6668"/>
              <a:ext cx="2881" cy="545"/>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0" name="直接连接符 39"/>
            <p:cNvSpPr/>
            <p:nvPr>
              <p:custDataLst>
                <p:tags r:id="rId21"/>
              </p:custDataLst>
            </p:nvPr>
          </p:nvSpPr>
          <p:spPr bwMode="auto">
            <a:xfrm>
              <a:off x="2884" y="5533"/>
              <a:ext cx="1601" cy="1135"/>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1" name="直接连接符 40"/>
            <p:cNvSpPr/>
            <p:nvPr>
              <p:custDataLst>
                <p:tags r:id="rId22"/>
              </p:custDataLst>
            </p:nvPr>
          </p:nvSpPr>
          <p:spPr bwMode="auto">
            <a:xfrm>
              <a:off x="1842" y="4023"/>
              <a:ext cx="1042" cy="151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2" name="直接连接符 41"/>
            <p:cNvSpPr/>
            <p:nvPr>
              <p:custDataLst>
                <p:tags r:id="rId23"/>
              </p:custDataLst>
            </p:nvPr>
          </p:nvSpPr>
          <p:spPr bwMode="auto">
            <a:xfrm flipH="1">
              <a:off x="1842" y="3684"/>
              <a:ext cx="1341" cy="33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3" name="直接连接符 42"/>
            <p:cNvSpPr/>
            <p:nvPr>
              <p:custDataLst>
                <p:tags r:id="rId24"/>
              </p:custDataLst>
            </p:nvPr>
          </p:nvSpPr>
          <p:spPr bwMode="auto">
            <a:xfrm flipH="1">
              <a:off x="3182" y="2695"/>
              <a:ext cx="1420" cy="98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4" name="直接连接符 43"/>
            <p:cNvSpPr/>
            <p:nvPr>
              <p:custDataLst>
                <p:tags r:id="rId25"/>
              </p:custDataLst>
            </p:nvPr>
          </p:nvSpPr>
          <p:spPr bwMode="auto">
            <a:xfrm flipH="1" flipV="1">
              <a:off x="4602" y="2695"/>
              <a:ext cx="1956" cy="1076"/>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5" name="任意多边形 44"/>
            <p:cNvSpPr/>
            <p:nvPr>
              <p:custDataLst>
                <p:tags r:id="rId26"/>
              </p:custDataLst>
            </p:nvPr>
          </p:nvSpPr>
          <p:spPr bwMode="auto">
            <a:xfrm>
              <a:off x="6558" y="3772"/>
              <a:ext cx="950" cy="1323"/>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6" name="任意多边形 45"/>
            <p:cNvSpPr/>
            <p:nvPr>
              <p:custDataLst>
                <p:tags r:id="rId27"/>
              </p:custDataLst>
            </p:nvPr>
          </p:nvSpPr>
          <p:spPr bwMode="auto">
            <a:xfrm>
              <a:off x="6522" y="3772"/>
              <a:ext cx="814" cy="3441"/>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7" name="直接连接符 46"/>
            <p:cNvSpPr/>
            <p:nvPr>
              <p:custDataLst>
                <p:tags r:id="rId28"/>
              </p:custDataLst>
            </p:nvPr>
          </p:nvSpPr>
          <p:spPr bwMode="auto">
            <a:xfrm flipV="1">
              <a:off x="5231" y="3772"/>
              <a:ext cx="1327" cy="425"/>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8" name="直接连接符 47"/>
            <p:cNvSpPr/>
            <p:nvPr>
              <p:custDataLst>
                <p:tags r:id="rId29"/>
              </p:custDataLst>
            </p:nvPr>
          </p:nvSpPr>
          <p:spPr bwMode="auto">
            <a:xfrm flipV="1">
              <a:off x="2884" y="4197"/>
              <a:ext cx="2347" cy="1354"/>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9" name="任意多边形 48"/>
            <p:cNvSpPr/>
            <p:nvPr>
              <p:custDataLst>
                <p:tags r:id="rId30"/>
              </p:custDataLst>
            </p:nvPr>
          </p:nvSpPr>
          <p:spPr bwMode="auto">
            <a:xfrm>
              <a:off x="1961" y="5551"/>
              <a:ext cx="1248" cy="1773"/>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0" name="直接连接符 49"/>
            <p:cNvSpPr/>
            <p:nvPr>
              <p:custDataLst>
                <p:tags r:id="rId31"/>
              </p:custDataLst>
            </p:nvPr>
          </p:nvSpPr>
          <p:spPr bwMode="auto">
            <a:xfrm flipH="1">
              <a:off x="3209" y="6668"/>
              <a:ext cx="1275" cy="656"/>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1" name="任意多边形 50"/>
            <p:cNvSpPr/>
            <p:nvPr>
              <p:custDataLst>
                <p:tags r:id="rId32"/>
              </p:custDataLst>
            </p:nvPr>
          </p:nvSpPr>
          <p:spPr bwMode="auto">
            <a:xfrm>
              <a:off x="4485" y="5128"/>
              <a:ext cx="2847" cy="1540"/>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2" name="任意多边形 51"/>
            <p:cNvSpPr/>
            <p:nvPr>
              <p:custDataLst>
                <p:tags r:id="rId33"/>
              </p:custDataLst>
            </p:nvPr>
          </p:nvSpPr>
          <p:spPr bwMode="auto">
            <a:xfrm>
              <a:off x="3309" y="7918"/>
              <a:ext cx="2910" cy="262"/>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3" name="任意多边形 52"/>
            <p:cNvSpPr/>
            <p:nvPr>
              <p:custDataLst>
                <p:tags r:id="rId34"/>
              </p:custDataLst>
            </p:nvPr>
          </p:nvSpPr>
          <p:spPr bwMode="auto">
            <a:xfrm>
              <a:off x="3209" y="7213"/>
              <a:ext cx="3330" cy="791"/>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4" name="直接连接符 53"/>
            <p:cNvSpPr/>
            <p:nvPr>
              <p:custDataLst>
                <p:tags r:id="rId35"/>
              </p:custDataLst>
            </p:nvPr>
          </p:nvSpPr>
          <p:spPr bwMode="auto">
            <a:xfrm>
              <a:off x="5231" y="4197"/>
              <a:ext cx="1293" cy="124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5" name="直接连接符 54"/>
            <p:cNvSpPr/>
            <p:nvPr>
              <p:custDataLst>
                <p:tags r:id="rId36"/>
              </p:custDataLst>
            </p:nvPr>
          </p:nvSpPr>
          <p:spPr bwMode="auto">
            <a:xfrm>
              <a:off x="3182" y="3684"/>
              <a:ext cx="2048" cy="513"/>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9" name="椭圆 18"/>
            <p:cNvSpPr/>
            <p:nvPr>
              <p:custDataLst>
                <p:tags r:id="rId37"/>
              </p:custDataLst>
            </p:nvPr>
          </p:nvSpPr>
          <p:spPr>
            <a:xfrm>
              <a:off x="2689" y="3344"/>
              <a:ext cx="4014" cy="4014"/>
            </a:xfrm>
            <a:prstGeom prst="ellipse">
              <a:avLst/>
            </a:prstGeom>
            <a:solidFill>
              <a:srgbClr val="1F74AD">
                <a:alpha val="86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6" name="椭圆 15"/>
            <p:cNvSpPr/>
            <p:nvPr>
              <p:custDataLst>
                <p:tags r:id="rId38"/>
              </p:custDataLst>
            </p:nvPr>
          </p:nvSpPr>
          <p:spPr>
            <a:xfrm rot="18199285">
              <a:off x="3870" y="1166"/>
              <a:ext cx="1576" cy="1576"/>
            </a:xfrm>
            <a:prstGeom prst="ellipse">
              <a:avLst/>
            </a:prstGeom>
            <a:solidFill>
              <a:srgbClr val="1F74AD"/>
            </a:solidFill>
            <a:ln w="12700" cap="flat">
              <a:noFill/>
              <a:miter lim="400000"/>
            </a:ln>
            <a:effectLst/>
          </p:spPr>
          <p:txBody>
            <a:bodyPr anchor="ctr"/>
            <a:lstStyle/>
            <a:p>
              <a:pPr algn="ctr">
                <a:lnSpc>
                  <a:spcPct val="130000"/>
                </a:lnSpc>
              </a:pPr>
              <a:endParaRPr>
                <a:solidFill>
                  <a:srgbClr val="000000"/>
                </a:solidFill>
                <a:latin typeface="微软雅黑" panose="020B0503020204020204" pitchFamily="34" charset="-122"/>
                <a:ea typeface="微软雅黑" panose="020B0503020204020204" pitchFamily="34" charset="-122"/>
              </a:endParaRPr>
            </a:p>
          </p:txBody>
        </p:sp>
        <p:sp>
          <p:nvSpPr>
            <p:cNvPr id="17" name="任意多边形 16"/>
            <p:cNvSpPr/>
            <p:nvPr>
              <p:custDataLst>
                <p:tags r:id="rId39"/>
              </p:custDataLst>
            </p:nvPr>
          </p:nvSpPr>
          <p:spPr bwMode="auto">
            <a:xfrm>
              <a:off x="4249" y="1686"/>
              <a:ext cx="841" cy="655"/>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ysClr val="window" lastClr="FFFFFF"/>
            </a:solidFill>
            <a:ln>
              <a:noFill/>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4" name="椭圆 13"/>
            <p:cNvSpPr/>
            <p:nvPr>
              <p:custDataLst>
                <p:tags r:id="rId40"/>
              </p:custDataLst>
            </p:nvPr>
          </p:nvSpPr>
          <p:spPr>
            <a:xfrm rot="18199285">
              <a:off x="3909" y="8019"/>
              <a:ext cx="1576" cy="1576"/>
            </a:xfrm>
            <a:prstGeom prst="ellipse">
              <a:avLst/>
            </a:prstGeom>
            <a:solidFill>
              <a:srgbClr val="1AA3AA"/>
            </a:solidFill>
            <a:ln w="12700" cap="flat">
              <a:noFill/>
              <a:miter lim="400000"/>
            </a:ln>
            <a:effectLst/>
          </p:spPr>
          <p:txBody>
            <a:bodyPr anchor="ctr"/>
            <a:lstStyle/>
            <a:p>
              <a:pPr algn="ctr">
                <a:lnSpc>
                  <a:spcPct val="130000"/>
                </a:lnSpc>
              </a:pPr>
              <a:endParaRPr>
                <a:solidFill>
                  <a:srgbClr val="000000"/>
                </a:solidFill>
                <a:latin typeface="微软雅黑" panose="020B0503020204020204" pitchFamily="34" charset="-122"/>
                <a:ea typeface="微软雅黑" panose="020B0503020204020204" pitchFamily="34" charset="-122"/>
              </a:endParaRPr>
            </a:p>
          </p:txBody>
        </p:sp>
        <p:sp>
          <p:nvSpPr>
            <p:cNvPr id="15" name="任意多边形 14"/>
            <p:cNvSpPr/>
            <p:nvPr>
              <p:custDataLst>
                <p:tags r:id="rId41"/>
              </p:custDataLst>
            </p:nvPr>
          </p:nvSpPr>
          <p:spPr bwMode="auto">
            <a:xfrm>
              <a:off x="4278" y="8419"/>
              <a:ext cx="839" cy="776"/>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ysClr val="window" lastClr="FFFFFF"/>
            </a:solidFill>
            <a:ln w="9525">
              <a:noFill/>
              <a:round/>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0" name="椭圆 9"/>
            <p:cNvSpPr/>
            <p:nvPr>
              <p:custDataLst>
                <p:tags r:id="rId42"/>
              </p:custDataLst>
            </p:nvPr>
          </p:nvSpPr>
          <p:spPr>
            <a:xfrm rot="18199285">
              <a:off x="7312" y="4581"/>
              <a:ext cx="1576" cy="1576"/>
            </a:xfrm>
            <a:prstGeom prst="ellipse">
              <a:avLst/>
            </a:prstGeom>
            <a:solidFill>
              <a:srgbClr val="3498DB"/>
            </a:solidFill>
            <a:ln w="12700" cap="flat">
              <a:noFill/>
              <a:miter lim="400000"/>
            </a:ln>
            <a:effectLst/>
          </p:spPr>
          <p:txBody>
            <a:bodyPr anchor="ctr"/>
            <a:lstStyle/>
            <a:p>
              <a:pPr algn="ctr">
                <a:lnSpc>
                  <a:spcPct val="130000"/>
                </a:lnSpc>
              </a:pPr>
              <a:endParaRPr>
                <a:solidFill>
                  <a:srgbClr val="000000"/>
                </a:solidFill>
                <a:latin typeface="微软雅黑" panose="020B0503020204020204" pitchFamily="34" charset="-122"/>
                <a:ea typeface="微软雅黑" panose="020B0503020204020204" pitchFamily="34" charset="-122"/>
              </a:endParaRPr>
            </a:p>
          </p:txBody>
        </p:sp>
        <p:sp>
          <p:nvSpPr>
            <p:cNvPr id="11" name="任意多边形 10"/>
            <p:cNvSpPr/>
            <p:nvPr>
              <p:custDataLst>
                <p:tags r:id="rId43"/>
              </p:custDataLst>
            </p:nvPr>
          </p:nvSpPr>
          <p:spPr>
            <a:xfrm>
              <a:off x="7706" y="4999"/>
              <a:ext cx="788" cy="739"/>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ysClr val="window" lastClr="FFFFFF"/>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61" name="文本框 60"/>
            <p:cNvSpPr txBox="1"/>
            <p:nvPr>
              <p:custDataLst>
                <p:tags r:id="rId44"/>
              </p:custDataLst>
            </p:nvPr>
          </p:nvSpPr>
          <p:spPr bwMode="auto">
            <a:xfrm>
              <a:off x="3263" y="4841"/>
              <a:ext cx="2823" cy="1119"/>
            </a:xfrm>
            <a:prstGeom prst="rect">
              <a:avLst/>
            </a:prstGeom>
            <a:noFill/>
            <a:scene3d>
              <a:camera prst="orthographicFront">
                <a:rot lat="0" lon="0" rev="0"/>
              </a:camera>
              <a:lightRig rig="threePt" dir="t"/>
            </a:scene3d>
            <a:sp3d prstMaterial="matte">
              <a:bevelT w="1270" h="1270"/>
            </a:sp3d>
          </p:spPr>
          <p:txBody>
            <a:bodyPr wrap="square" lIns="90000" tIns="46800" rIns="90000" bIns="0" anchor="b" anchorCtr="0">
              <a:spAutoFit/>
            </a:bodyPr>
            <a:lstStyle/>
            <a:p>
              <a:pPr algn="ctr">
                <a:lnSpc>
                  <a:spcPct val="120000"/>
                </a:lnSpc>
                <a:buClr>
                  <a:prstClr val="white"/>
                </a:buClr>
                <a:defRPr/>
              </a:pPr>
              <a:r>
                <a:rPr lang="zh-CN" altLang="en-US" b="1" spc="300">
                  <a:solidFill>
                    <a:sysClr val="window" lastClr="FFFFFF"/>
                  </a:solidFill>
                  <a:latin typeface="微软雅黑" panose="020B0503020204020204" pitchFamily="34" charset="-122"/>
                  <a:ea typeface="微软雅黑" panose="020B0503020204020204" pitchFamily="34" charset="-122"/>
                  <a:cs typeface="+mn-ea"/>
                </a:rPr>
                <a:t>悬吊式顶棚的组成</a:t>
              </a:r>
            </a:p>
          </p:txBody>
        </p:sp>
      </p:grpSp>
      <p:sp>
        <p:nvSpPr>
          <p:cNvPr id="7" name="矩形 6"/>
          <p:cNvSpPr/>
          <p:nvPr/>
        </p:nvSpPr>
        <p:spPr>
          <a:xfrm>
            <a:off x="-24130" y="-22225"/>
            <a:ext cx="12240000" cy="6840000"/>
          </a:xfrm>
          <a:prstGeom prst="rect">
            <a:avLst/>
          </a:prstGeom>
          <a:noFill/>
          <a:ln w="190500" cap="flat">
            <a:solidFill>
              <a:srgbClr val="0070C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4021" y="3310298"/>
            <a:ext cx="6290310" cy="2308324"/>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熟悉雨篷、阳台的构造。</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掌握相关施工图的内容及其识读方法</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在钢筋混凝土楼板构造的学习中，要注意各图例学习，在施工过程中，</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讲求</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质量，重视安全，消除质量事故隐患。</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9387"/>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smtClean="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5</a:t>
            </a:r>
          </a:p>
        </p:txBody>
      </p:sp>
      <p:sp>
        <p:nvSpPr>
          <p:cNvPr id="8" name="文本框 7"/>
          <p:cNvSpPr txBox="1"/>
          <p:nvPr>
            <p:custDataLst>
              <p:tags r:id="rId8"/>
            </p:custDataLst>
          </p:nvPr>
        </p:nvSpPr>
        <p:spPr>
          <a:xfrm>
            <a:off x="3193461" y="2562086"/>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雨篷与阳台构造</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06805" y="330835"/>
            <a:ext cx="3328035"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雨篷的构造</a:t>
            </a:r>
          </a:p>
        </p:txBody>
      </p:sp>
      <p:sp>
        <p:nvSpPr>
          <p:cNvPr id="5" name="文本框 4"/>
          <p:cNvSpPr txBox="1"/>
          <p:nvPr/>
        </p:nvSpPr>
        <p:spPr>
          <a:xfrm>
            <a:off x="1106805" y="1851025"/>
            <a:ext cx="4116705" cy="3744595"/>
          </a:xfrm>
          <a:prstGeom prst="rect">
            <a:avLst/>
          </a:prstGeom>
          <a:noFill/>
        </p:spPr>
        <p:txBody>
          <a:bodyPr wrap="square" rtlCol="0" anchor="t">
            <a:spAutoFit/>
          </a:bodyPr>
          <a:lstStyle/>
          <a:p>
            <a:pPr algn="just">
              <a:lnSpc>
                <a:spcPct val="120000"/>
              </a:lnSpc>
            </a:pPr>
            <a:r>
              <a:rPr lang="zh-CN" altLang="en-US" dirty="0" smtClean="0">
                <a:solidFill>
                  <a:schemeClr val="tx1">
                    <a:lumMod val="75000"/>
                    <a:lumOff val="25000"/>
                  </a:schemeClr>
                </a:solidFill>
              </a:rPr>
              <a:t>雨篷设在建筑物出入口或顶部阳台上方，是用来挡雨、防高空落物砸伤的一种建筑装配。雨篷的形式多样，一般小型雨篷多采用悬挑式雨篷、悬挂式雨篷；而大型雨篷，常加墙或立</a:t>
            </a:r>
          </a:p>
          <a:p>
            <a:pPr algn="just">
              <a:lnSpc>
                <a:spcPct val="120000"/>
              </a:lnSpc>
            </a:pPr>
            <a:r>
              <a:rPr lang="zh-CN" altLang="en-US" dirty="0" smtClean="0">
                <a:solidFill>
                  <a:schemeClr val="tx1">
                    <a:lumMod val="75000"/>
                    <a:lumOff val="25000"/>
                  </a:schemeClr>
                </a:solidFill>
              </a:rPr>
              <a:t>柱形成支承式雨篷，如图 2-4-36所示。</a:t>
            </a:r>
          </a:p>
          <a:p>
            <a:pPr algn="just">
              <a:lnSpc>
                <a:spcPct val="120000"/>
              </a:lnSpc>
            </a:pPr>
            <a:r>
              <a:rPr lang="zh-CN" altLang="en-US" dirty="0" smtClean="0">
                <a:solidFill>
                  <a:schemeClr val="tx1">
                    <a:lumMod val="75000"/>
                    <a:lumOff val="25000"/>
                  </a:schemeClr>
                </a:solidFill>
              </a:rPr>
              <a:t>雨篷根据材质还可以分为钢筋混凝土悬挑雨篷［图 2-4-37（a）］、玻璃钢结构雨篷［图 2-4-37（b）］、全钢结构雨篷［图 2-4-37（c）］、PC板材（阳光板、耐力板）雨篷等。</a:t>
            </a:r>
          </a:p>
        </p:txBody>
      </p:sp>
      <p:pic>
        <p:nvPicPr>
          <p:cNvPr id="6" name="图片 5"/>
          <p:cNvPicPr>
            <a:picLocks noChangeAspect="1"/>
          </p:cNvPicPr>
          <p:nvPr/>
        </p:nvPicPr>
        <p:blipFill>
          <a:blip r:embed="rId2"/>
          <a:stretch>
            <a:fillRect/>
          </a:stretch>
        </p:blipFill>
        <p:spPr>
          <a:xfrm>
            <a:off x="5502275" y="969645"/>
            <a:ext cx="6480000" cy="550710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06805" y="330835"/>
            <a:ext cx="3328035"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雨篷的构造</a:t>
            </a:r>
          </a:p>
        </p:txBody>
      </p:sp>
      <p:sp>
        <p:nvSpPr>
          <p:cNvPr id="5" name="文本框 4"/>
          <p:cNvSpPr txBox="1"/>
          <p:nvPr/>
        </p:nvSpPr>
        <p:spPr>
          <a:xfrm>
            <a:off x="1106805" y="1851025"/>
            <a:ext cx="4244975" cy="4076700"/>
          </a:xfrm>
          <a:prstGeom prst="rect">
            <a:avLst/>
          </a:prstGeom>
          <a:noFill/>
        </p:spPr>
        <p:txBody>
          <a:bodyPr wrap="square" rtlCol="0" anchor="t">
            <a:spAutoFit/>
          </a:bodyPr>
          <a:lstStyle/>
          <a:p>
            <a:pPr algn="just">
              <a:lnSpc>
                <a:spcPct val="120000"/>
              </a:lnSpc>
            </a:pPr>
            <a:r>
              <a:rPr lang="zh-CN" altLang="en-US" dirty="0" smtClean="0">
                <a:solidFill>
                  <a:schemeClr val="tx1">
                    <a:lumMod val="75000"/>
                    <a:lumOff val="25000"/>
                  </a:schemeClr>
                </a:solidFill>
              </a:rPr>
              <a:t>当现浇钢筋混凝土雨篷较小时，可采用挑板式，挑出长度一般以1～1.5m为宜。板式雨篷常做成变截面形式，一般板根部厚度不小于 70mm，板端部厚度不小于50mm。若挑出长度较大时，常用挑梁式，梁从门厅两侧墙体挑出或室内进深梁直接挑出。为使底面平整，可将挑梁上翻。雨篷多采用无组织排水，梁端留出泄水孔或伸出水舌。为美观和防止水舌阻塞而上部积水，出现渗漏，在雨篷顶部及四侧需作防水砂浆粉面，形成泛水，如图 2-4-38所示。</a:t>
            </a:r>
          </a:p>
        </p:txBody>
      </p:sp>
      <p:pic>
        <p:nvPicPr>
          <p:cNvPr id="2" name="图片 1"/>
          <p:cNvPicPr>
            <a:picLocks noChangeAspect="1"/>
          </p:cNvPicPr>
          <p:nvPr/>
        </p:nvPicPr>
        <p:blipFill>
          <a:blip r:embed="rId2"/>
          <a:stretch>
            <a:fillRect/>
          </a:stretch>
        </p:blipFill>
        <p:spPr>
          <a:xfrm>
            <a:off x="5351780" y="1729740"/>
            <a:ext cx="6253482" cy="4320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custDataLst>
              <p:tags r:id="rId2"/>
            </p:custDataLst>
          </p:nvPr>
        </p:nvSpPr>
        <p:spPr>
          <a:xfrm>
            <a:off x="0" y="0"/>
            <a:ext cx="12192000" cy="6858000"/>
          </a:xfrm>
          <a:prstGeom prst="rect">
            <a:avLst/>
          </a:prstGeom>
          <a:solidFill>
            <a:schemeClr val="accent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endParaRPr>
          </a:p>
        </p:txBody>
      </p:sp>
      <p:sp>
        <p:nvSpPr>
          <p:cNvPr id="52" name="等腰三角形 51"/>
          <p:cNvSpPr/>
          <p:nvPr>
            <p:custDataLst>
              <p:tags r:id="rId3"/>
            </p:custDataLst>
          </p:nvPr>
        </p:nvSpPr>
        <p:spPr>
          <a:xfrm rot="18491121">
            <a:off x="2955913" y="551593"/>
            <a:ext cx="453316" cy="390791"/>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44" name="任意多边形: 形状 43"/>
          <p:cNvSpPr/>
          <p:nvPr>
            <p:custDataLst>
              <p:tags r:id="rId4"/>
            </p:custDataLst>
          </p:nvPr>
        </p:nvSpPr>
        <p:spPr>
          <a:xfrm>
            <a:off x="0" y="0"/>
            <a:ext cx="2977092" cy="2641354"/>
          </a:xfrm>
          <a:custGeom>
            <a:avLst/>
            <a:gdLst>
              <a:gd name="connsiteX0" fmla="*/ 1850739 w 2977092"/>
              <a:gd name="connsiteY0" fmla="*/ 0 h 2641354"/>
              <a:gd name="connsiteX1" fmla="*/ 2976103 w 2977092"/>
              <a:gd name="connsiteY1" fmla="*/ 0 h 2641354"/>
              <a:gd name="connsiteX2" fmla="*/ 2977092 w 2977092"/>
              <a:gd name="connsiteY2" fmla="*/ 19598 h 2641354"/>
              <a:gd name="connsiteX3" fmla="*/ 355336 w 2977092"/>
              <a:gd name="connsiteY3" fmla="*/ 2641354 h 2641354"/>
              <a:gd name="connsiteX4" fmla="*/ 87277 w 2977092"/>
              <a:gd name="connsiteY4" fmla="*/ 2627818 h 2641354"/>
              <a:gd name="connsiteX5" fmla="*/ 0 w 2977092"/>
              <a:gd name="connsiteY5" fmla="*/ 2614498 h 2641354"/>
              <a:gd name="connsiteX6" fmla="*/ 0 w 2977092"/>
              <a:gd name="connsiteY6" fmla="*/ 1471767 h 2641354"/>
              <a:gd name="connsiteX7" fmla="*/ 53761 w 2977092"/>
              <a:gd name="connsiteY7" fmla="*/ 1485590 h 2641354"/>
              <a:gd name="connsiteX8" fmla="*/ 355336 w 2977092"/>
              <a:gd name="connsiteY8" fmla="*/ 1515991 h 2641354"/>
              <a:gd name="connsiteX9" fmla="*/ 1851729 w 2977092"/>
              <a:gd name="connsiteY9" fmla="*/ 19598 h 264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77092" h="2641354">
                <a:moveTo>
                  <a:pt x="1850739" y="0"/>
                </a:moveTo>
                <a:lnTo>
                  <a:pt x="2976103" y="0"/>
                </a:lnTo>
                <a:lnTo>
                  <a:pt x="2977092" y="19598"/>
                </a:lnTo>
                <a:cubicBezTo>
                  <a:pt x="2977092" y="1467554"/>
                  <a:pt x="1803292" y="2641354"/>
                  <a:pt x="355336" y="2641354"/>
                </a:cubicBezTo>
                <a:cubicBezTo>
                  <a:pt x="264839" y="2641354"/>
                  <a:pt x="175412" y="2636769"/>
                  <a:pt x="87277" y="2627818"/>
                </a:cubicBezTo>
                <a:lnTo>
                  <a:pt x="0" y="2614498"/>
                </a:lnTo>
                <a:lnTo>
                  <a:pt x="0" y="1471767"/>
                </a:lnTo>
                <a:lnTo>
                  <a:pt x="53761" y="1485590"/>
                </a:lnTo>
                <a:cubicBezTo>
                  <a:pt x="151172" y="1505523"/>
                  <a:pt x="252032" y="1515991"/>
                  <a:pt x="355336" y="1515991"/>
                </a:cubicBezTo>
                <a:cubicBezTo>
                  <a:pt x="1181771" y="1515991"/>
                  <a:pt x="1851729" y="846033"/>
                  <a:pt x="1851729" y="19598"/>
                </a:cubicBez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9" name="任意多边形: 形状 38"/>
          <p:cNvSpPr/>
          <p:nvPr>
            <p:custDataLst>
              <p:tags r:id="rId5"/>
            </p:custDataLst>
          </p:nvPr>
        </p:nvSpPr>
        <p:spPr>
          <a:xfrm>
            <a:off x="10118737" y="4412046"/>
            <a:ext cx="2073263" cy="2445954"/>
          </a:xfrm>
          <a:custGeom>
            <a:avLst/>
            <a:gdLst>
              <a:gd name="connsiteX0" fmla="*/ 2057367 w 2073263"/>
              <a:gd name="connsiteY0" fmla="*/ 0 h 2445954"/>
              <a:gd name="connsiteX1" fmla="*/ 2073263 w 2073263"/>
              <a:gd name="connsiteY1" fmla="*/ 803 h 2445954"/>
              <a:gd name="connsiteX2" fmla="*/ 2073263 w 2073263"/>
              <a:gd name="connsiteY2" fmla="*/ 973979 h 2445954"/>
              <a:gd name="connsiteX3" fmla="*/ 2057367 w 2073263"/>
              <a:gd name="connsiteY3" fmla="*/ 973176 h 2445954"/>
              <a:gd name="connsiteX4" fmla="*/ 973176 w 2073263"/>
              <a:gd name="connsiteY4" fmla="*/ 2057367 h 2445954"/>
              <a:gd name="connsiteX5" fmla="*/ 995203 w 2073263"/>
              <a:gd name="connsiteY5" fmla="*/ 2275870 h 2445954"/>
              <a:gd name="connsiteX6" fmla="*/ 1048000 w 2073263"/>
              <a:gd name="connsiteY6" fmla="*/ 2445954 h 2445954"/>
              <a:gd name="connsiteX7" fmla="*/ 39173 w 2073263"/>
              <a:gd name="connsiteY7" fmla="*/ 2445954 h 2445954"/>
              <a:gd name="connsiteX8" fmla="*/ 0 w 2073263"/>
              <a:gd name="connsiteY8" fmla="*/ 2057367 h 2445954"/>
              <a:gd name="connsiteX9" fmla="*/ 2057367 w 2073263"/>
              <a:gd name="connsiteY9" fmla="*/ 0 h 2445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73263" h="2445954">
                <a:moveTo>
                  <a:pt x="2057367" y="0"/>
                </a:moveTo>
                <a:lnTo>
                  <a:pt x="2073263" y="803"/>
                </a:lnTo>
                <a:lnTo>
                  <a:pt x="2073263" y="973979"/>
                </a:lnTo>
                <a:lnTo>
                  <a:pt x="2057367" y="973176"/>
                </a:lnTo>
                <a:cubicBezTo>
                  <a:pt x="1458585" y="973176"/>
                  <a:pt x="973176" y="1458585"/>
                  <a:pt x="973176" y="2057367"/>
                </a:cubicBezTo>
                <a:cubicBezTo>
                  <a:pt x="973176" y="2132215"/>
                  <a:pt x="980760" y="2205291"/>
                  <a:pt x="995203" y="2275870"/>
                </a:cubicBezTo>
                <a:lnTo>
                  <a:pt x="1048000" y="2445954"/>
                </a:lnTo>
                <a:lnTo>
                  <a:pt x="39173" y="2445954"/>
                </a:lnTo>
                <a:lnTo>
                  <a:pt x="0" y="2057367"/>
                </a:lnTo>
                <a:cubicBezTo>
                  <a:pt x="0" y="921116"/>
                  <a:pt x="921115" y="0"/>
                  <a:pt x="2057367" y="0"/>
                </a:cubicBezTo>
                <a:close/>
              </a:path>
            </a:pathLst>
          </a:cu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dirty="0">
              <a:solidFill>
                <a:schemeClr val="bg1"/>
              </a:solidFill>
              <a:latin typeface="+mn-ea"/>
            </a:endParaRPr>
          </a:p>
        </p:txBody>
      </p:sp>
      <p:sp>
        <p:nvSpPr>
          <p:cNvPr id="47" name="椭圆 46"/>
          <p:cNvSpPr/>
          <p:nvPr>
            <p:custDataLst>
              <p:tags r:id="rId6"/>
            </p:custDataLst>
          </p:nvPr>
        </p:nvSpPr>
        <p:spPr>
          <a:xfrm>
            <a:off x="9921433" y="3758859"/>
            <a:ext cx="1514300" cy="15143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7" name="任意多边形: 形状 36"/>
          <p:cNvSpPr/>
          <p:nvPr>
            <p:custDataLst>
              <p:tags r:id="rId7"/>
            </p:custDataLst>
          </p:nvPr>
        </p:nvSpPr>
        <p:spPr>
          <a:xfrm>
            <a:off x="2038529" y="1054555"/>
            <a:ext cx="8445500" cy="5243512"/>
          </a:xfrm>
          <a:custGeom>
            <a:avLst/>
            <a:gdLst>
              <a:gd name="connsiteX0" fmla="*/ 0 w 8445500"/>
              <a:gd name="connsiteY0" fmla="*/ 0 h 5243512"/>
              <a:gd name="connsiteX1" fmla="*/ 8445500 w 8445500"/>
              <a:gd name="connsiteY1" fmla="*/ 0 h 5243512"/>
              <a:gd name="connsiteX2" fmla="*/ 8445500 w 8445500"/>
              <a:gd name="connsiteY2" fmla="*/ 4705350 h 5243512"/>
              <a:gd name="connsiteX3" fmla="*/ 1382307 w 8445500"/>
              <a:gd name="connsiteY3" fmla="*/ 4705350 h 5243512"/>
              <a:gd name="connsiteX4" fmla="*/ 844145 w 8445500"/>
              <a:gd name="connsiteY4" fmla="*/ 5243512 h 5243512"/>
              <a:gd name="connsiteX5" fmla="*/ 305983 w 8445500"/>
              <a:gd name="connsiteY5" fmla="*/ 4705350 h 5243512"/>
              <a:gd name="connsiteX6" fmla="*/ 301246 w 8445500"/>
              <a:gd name="connsiteY6" fmla="*/ 4705350 h 5243512"/>
              <a:gd name="connsiteX7" fmla="*/ 0 w 8445500"/>
              <a:gd name="connsiteY7" fmla="*/ 4404104 h 524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45500" h="5243512">
                <a:moveTo>
                  <a:pt x="0" y="0"/>
                </a:moveTo>
                <a:lnTo>
                  <a:pt x="8445500" y="0"/>
                </a:lnTo>
                <a:lnTo>
                  <a:pt x="8445500" y="4705350"/>
                </a:lnTo>
                <a:lnTo>
                  <a:pt x="1382307" y="4705350"/>
                </a:lnTo>
                <a:lnTo>
                  <a:pt x="844145" y="5243512"/>
                </a:lnTo>
                <a:lnTo>
                  <a:pt x="305983" y="4705350"/>
                </a:lnTo>
                <a:lnTo>
                  <a:pt x="301246" y="4705350"/>
                </a:lnTo>
                <a:lnTo>
                  <a:pt x="0" y="4404104"/>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6" name="任意多边形: 形状 35"/>
          <p:cNvSpPr/>
          <p:nvPr>
            <p:custDataLst>
              <p:tags r:id="rId8"/>
            </p:custDataLst>
          </p:nvPr>
        </p:nvSpPr>
        <p:spPr>
          <a:xfrm>
            <a:off x="1873250" y="917479"/>
            <a:ext cx="8445500" cy="5243512"/>
          </a:xfrm>
          <a:custGeom>
            <a:avLst/>
            <a:gdLst>
              <a:gd name="connsiteX0" fmla="*/ 0 w 8445500"/>
              <a:gd name="connsiteY0" fmla="*/ 0 h 5243512"/>
              <a:gd name="connsiteX1" fmla="*/ 8445500 w 8445500"/>
              <a:gd name="connsiteY1" fmla="*/ 0 h 5243512"/>
              <a:gd name="connsiteX2" fmla="*/ 8445500 w 8445500"/>
              <a:gd name="connsiteY2" fmla="*/ 4705350 h 5243512"/>
              <a:gd name="connsiteX3" fmla="*/ 1382307 w 8445500"/>
              <a:gd name="connsiteY3" fmla="*/ 4705350 h 5243512"/>
              <a:gd name="connsiteX4" fmla="*/ 844145 w 8445500"/>
              <a:gd name="connsiteY4" fmla="*/ 5243512 h 5243512"/>
              <a:gd name="connsiteX5" fmla="*/ 305983 w 8445500"/>
              <a:gd name="connsiteY5" fmla="*/ 4705350 h 5243512"/>
              <a:gd name="connsiteX6" fmla="*/ 301246 w 8445500"/>
              <a:gd name="connsiteY6" fmla="*/ 4705350 h 5243512"/>
              <a:gd name="connsiteX7" fmla="*/ 0 w 8445500"/>
              <a:gd name="connsiteY7" fmla="*/ 4404104 h 524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45500" h="5243512">
                <a:moveTo>
                  <a:pt x="0" y="0"/>
                </a:moveTo>
                <a:lnTo>
                  <a:pt x="8445500" y="0"/>
                </a:lnTo>
                <a:lnTo>
                  <a:pt x="8445500" y="4705350"/>
                </a:lnTo>
                <a:lnTo>
                  <a:pt x="1382307" y="4705350"/>
                </a:lnTo>
                <a:lnTo>
                  <a:pt x="844145" y="5243512"/>
                </a:lnTo>
                <a:lnTo>
                  <a:pt x="305983" y="4705350"/>
                </a:lnTo>
                <a:lnTo>
                  <a:pt x="301246" y="4705350"/>
                </a:lnTo>
                <a:lnTo>
                  <a:pt x="0" y="4404104"/>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grpSp>
        <p:nvGrpSpPr>
          <p:cNvPr id="27" name="组合 26"/>
          <p:cNvGrpSpPr/>
          <p:nvPr>
            <p:custDataLst>
              <p:tags r:id="rId9"/>
            </p:custDataLst>
          </p:nvPr>
        </p:nvGrpSpPr>
        <p:grpSpPr>
          <a:xfrm>
            <a:off x="8933479" y="697009"/>
            <a:ext cx="974314" cy="562692"/>
            <a:chOff x="7246094" y="594777"/>
            <a:chExt cx="974314" cy="562692"/>
          </a:xfrm>
          <a:solidFill>
            <a:schemeClr val="accent1">
              <a:lumMod val="60000"/>
              <a:lumOff val="40000"/>
            </a:schemeClr>
          </a:solidFill>
        </p:grpSpPr>
        <p:sp>
          <p:nvSpPr>
            <p:cNvPr id="28" name="任意多边形: 形状 27"/>
            <p:cNvSpPr/>
            <p:nvPr>
              <p:custDataLst>
                <p:tags r:id="rId16"/>
              </p:custDataLst>
            </p:nvPr>
          </p:nvSpPr>
          <p:spPr>
            <a:xfrm rot="10800000">
              <a:off x="7759995" y="594777"/>
              <a:ext cx="460413" cy="562692"/>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9" name="任意多边形: 形状 28"/>
            <p:cNvSpPr/>
            <p:nvPr>
              <p:custDataLst>
                <p:tags r:id="rId17"/>
              </p:custDataLst>
            </p:nvPr>
          </p:nvSpPr>
          <p:spPr>
            <a:xfrm rot="10800000">
              <a:off x="7246094" y="594777"/>
              <a:ext cx="460413" cy="562692"/>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grpSp>
      <p:sp>
        <p:nvSpPr>
          <p:cNvPr id="45" name="椭圆 44"/>
          <p:cNvSpPr/>
          <p:nvPr>
            <p:custDataLst>
              <p:tags r:id="rId10"/>
            </p:custDataLst>
          </p:nvPr>
        </p:nvSpPr>
        <p:spPr>
          <a:xfrm>
            <a:off x="695459" y="2369713"/>
            <a:ext cx="669702" cy="6697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46" name="椭圆 45"/>
          <p:cNvSpPr/>
          <p:nvPr>
            <p:custDataLst>
              <p:tags r:id="rId11"/>
            </p:custDataLst>
          </p:nvPr>
        </p:nvSpPr>
        <p:spPr>
          <a:xfrm>
            <a:off x="476518" y="3232597"/>
            <a:ext cx="196403" cy="19640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48" name="椭圆 47"/>
          <p:cNvSpPr/>
          <p:nvPr>
            <p:custDataLst>
              <p:tags r:id="rId12"/>
            </p:custDataLst>
          </p:nvPr>
        </p:nvSpPr>
        <p:spPr>
          <a:xfrm>
            <a:off x="10883536" y="3262836"/>
            <a:ext cx="332330" cy="33233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51" name="椭圆 50"/>
          <p:cNvSpPr/>
          <p:nvPr>
            <p:custDataLst>
              <p:tags r:id="rId13"/>
            </p:custDataLst>
          </p:nvPr>
        </p:nvSpPr>
        <p:spPr>
          <a:xfrm>
            <a:off x="11294772" y="3134396"/>
            <a:ext cx="155323" cy="1497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2" name="矩形 1"/>
          <p:cNvSpPr/>
          <p:nvPr>
            <p:custDataLst>
              <p:tags r:id="rId14"/>
            </p:custDataLst>
          </p:nvPr>
        </p:nvSpPr>
        <p:spPr>
          <a:xfrm>
            <a:off x="3738880" y="1962150"/>
            <a:ext cx="5448300" cy="523240"/>
          </a:xfrm>
          <a:prstGeom prst="rect">
            <a:avLst/>
          </a:prstGeom>
        </p:spPr>
        <p:txBody>
          <a:bodyPr wrap="square">
            <a:normAutofit fontScale="97500"/>
          </a:bodyPr>
          <a:lstStyle/>
          <a:p>
            <a:pPr marL="0" indent="0" algn="l" fontAlgn="ctr">
              <a:lnSpc>
                <a:spcPct val="100000"/>
              </a:lnSpc>
              <a:spcBef>
                <a:spcPts val="1000"/>
              </a:spcBef>
              <a:spcAft>
                <a:spcPts val="0"/>
              </a:spcAft>
              <a:buClr>
                <a:schemeClr val="tx2">
                  <a:lumMod val="75000"/>
                </a:schemeClr>
              </a:buClr>
              <a:buSzPct val="130000"/>
              <a:buNone/>
            </a:pPr>
            <a:r>
              <a:rPr lang="zh-CN" altLang="en-US" sz="2800" b="1" dirty="0">
                <a:solidFill>
                  <a:schemeClr val="accent1"/>
                </a:solidFill>
                <a:latin typeface="Arial" panose="020B0604020202020204" pitchFamily="34" charset="0"/>
                <a:ea typeface="微软雅黑" panose="020B0503020204020204" pitchFamily="34" charset="-122"/>
              </a:rPr>
              <a:t>阳台的构造</a:t>
            </a:r>
          </a:p>
        </p:txBody>
      </p:sp>
      <p:sp>
        <p:nvSpPr>
          <p:cNvPr id="19" name="文本框 18"/>
          <p:cNvSpPr txBox="1"/>
          <p:nvPr>
            <p:custDataLst>
              <p:tags r:id="rId15"/>
            </p:custDataLst>
          </p:nvPr>
        </p:nvSpPr>
        <p:spPr>
          <a:xfrm>
            <a:off x="3729990" y="2757170"/>
            <a:ext cx="5457190" cy="1942465"/>
          </a:xfrm>
          <a:prstGeom prst="rect">
            <a:avLst/>
          </a:prstGeom>
          <a:noFill/>
        </p:spPr>
        <p:txBody>
          <a:bodyPr wrap="square" lIns="90170" tIns="46990" rIns="90170" bIns="46990" rtlCol="0">
            <a:normAutofit/>
          </a:bodyPr>
          <a:lstStyle>
            <a:defPPr>
              <a:defRPr lang="zh-CN"/>
            </a:defPPr>
            <a:lvl1pPr fontAlgn="auto">
              <a:lnSpc>
                <a:spcPct val="130000"/>
              </a:lnSpc>
              <a:spcAft>
                <a:spcPts val="1000"/>
              </a:spcAft>
              <a:defRPr sz="1600" spc="150"/>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1600" dirty="0">
                <a:solidFill>
                  <a:schemeClr val="tx1">
                    <a:lumMod val="85000"/>
                    <a:lumOff val="15000"/>
                  </a:schemeClr>
                </a:solidFill>
                <a:latin typeface="Arial" panose="020B0604020202020204" pitchFamily="34" charset="0"/>
                <a:ea typeface="微软雅黑" panose="020B0503020204020204" pitchFamily="34" charset="-122"/>
              </a:rPr>
              <a:t>阳台是楼房建筑中与房间相连的室外平台，是居住者呼吸新鲜空气、晾晒衣物、</a:t>
            </a:r>
          </a:p>
          <a:p>
            <a:pPr marL="0" lvl="0" indent="-285750" algn="l" fontAlgn="ctr">
              <a:lnSpc>
                <a:spcPct val="130000"/>
              </a:lnSpc>
              <a:spcBef>
                <a:spcPts val="1000"/>
              </a:spcBef>
              <a:spcAft>
                <a:spcPts val="0"/>
              </a:spcAft>
              <a:buSzPct val="100000"/>
              <a:buFont typeface="Wingdings" panose="05000000000000000000" charset="0"/>
              <a:buNone/>
            </a:pPr>
            <a:r>
              <a:rPr lang="zh-CN" altLang="en-US" sz="1600" dirty="0">
                <a:solidFill>
                  <a:schemeClr val="tx1">
                    <a:lumMod val="85000"/>
                    <a:lumOff val="15000"/>
                  </a:schemeClr>
                </a:solidFill>
                <a:latin typeface="Arial" panose="020B0604020202020204" pitchFamily="34" charset="0"/>
                <a:ea typeface="微软雅黑" panose="020B0503020204020204" pitchFamily="34" charset="-122"/>
              </a:rPr>
              <a:t>摆放盆栽的场所。同时，阳台也丰富了建筑物的立面，为建筑立面的造型增添了虚实、凸凹的效果。阳台设计需要兼顾实用与美观的原则。</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2"/>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nvGrpSpPr>
          <p:cNvPr id="5" name="组合 4"/>
          <p:cNvGrpSpPr/>
          <p:nvPr>
            <p:custDataLst>
              <p:tags r:id="rId3"/>
            </p:custDataLst>
          </p:nvPr>
        </p:nvGrpSpPr>
        <p:grpSpPr>
          <a:xfrm>
            <a:off x="283438" y="2720560"/>
            <a:ext cx="56916" cy="2614346"/>
            <a:chOff x="757242" y="1489086"/>
            <a:chExt cx="56916" cy="2614346"/>
          </a:xfrm>
        </p:grpSpPr>
        <p:cxnSp>
          <p:nvCxnSpPr>
            <p:cNvPr id="6" name="直接连接符 5"/>
            <p:cNvCxnSpPr/>
            <p:nvPr>
              <p:custDataLst>
                <p:tags r:id="rId7"/>
              </p:custDataLst>
            </p:nvPr>
          </p:nvCxnSpPr>
          <p:spPr>
            <a:xfrm>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12"/>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3"/>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10"/>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1"/>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8"/>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9"/>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4"/>
            </p:custDataLst>
          </p:nvPr>
        </p:nvSpPr>
        <p:spPr>
          <a:xfrm>
            <a:off x="609552" y="1664236"/>
            <a:ext cx="10972888" cy="458429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5"/>
            </p:custDataLst>
          </p:nvPr>
        </p:nvSpPr>
        <p:spPr>
          <a:xfrm>
            <a:off x="609600" y="671492"/>
            <a:ext cx="8686864" cy="689609"/>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阳台的类型</a:t>
            </a:r>
          </a:p>
        </p:txBody>
      </p:sp>
      <p:pic>
        <p:nvPicPr>
          <p:cNvPr id="8" name="图片 7"/>
          <p:cNvPicPr>
            <a:picLocks noChangeAspect="1"/>
          </p:cNvPicPr>
          <p:nvPr>
            <p:custDataLst>
              <p:tags r:id="rId6"/>
            </p:custDataLst>
          </p:nvPr>
        </p:nvPicPr>
        <p:blipFill rotWithShape="1">
          <a:blip r:embed="rId15"/>
          <a:srcRect t="605" b="21"/>
          <a:stretch>
            <a:fillRect/>
          </a:stretch>
        </p:blipFill>
        <p:spPr>
          <a:xfrm>
            <a:off x="1219162" y="2121439"/>
            <a:ext cx="9753676" cy="3669881"/>
          </a:xfrm>
          <a:custGeom>
            <a:avLst/>
            <a:gdLst/>
            <a:ahLst/>
            <a:cxnLst>
              <a:cxn ang="3">
                <a:pos x="hc" y="t"/>
              </a:cxn>
              <a:cxn ang="cd2">
                <a:pos x="l" y="vc"/>
              </a:cxn>
              <a:cxn ang="cd4">
                <a:pos x="hc" y="b"/>
              </a:cxn>
              <a:cxn ang="0">
                <a:pos x="r" y="vc"/>
              </a:cxn>
            </a:cxnLst>
            <a:rect l="l" t="t" r="r" b="b"/>
            <a:pathLst>
              <a:path w="15360" h="5280">
                <a:moveTo>
                  <a:pt x="0" y="0"/>
                </a:moveTo>
                <a:lnTo>
                  <a:pt x="15360" y="0"/>
                </a:lnTo>
                <a:lnTo>
                  <a:pt x="15360" y="5280"/>
                </a:lnTo>
                <a:lnTo>
                  <a:pt x="0" y="528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28435" y="-18415"/>
            <a:ext cx="4671695" cy="6873875"/>
          </a:xfrm>
          <a:prstGeom prst="rect">
            <a:avLst/>
          </a:prstGeom>
          <a:solidFill>
            <a:srgbClr val="F8761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cxnSp>
        <p:nvCxnSpPr>
          <p:cNvPr id="9" name="Straight Connector 8"/>
          <p:cNvCxnSpPr>
            <a:stCxn id="12" idx="2"/>
            <a:endCxn id="10" idx="0"/>
          </p:cNvCxnSpPr>
          <p:nvPr/>
        </p:nvCxnSpPr>
        <p:spPr>
          <a:xfrm flipH="1">
            <a:off x="1293495" y="2282190"/>
            <a:ext cx="5715" cy="2114550"/>
          </a:xfrm>
          <a:prstGeom prst="line">
            <a:avLst/>
          </a:prstGeom>
          <a:ln w="9525" cmpd="sng">
            <a:solidFill>
              <a:srgbClr val="CFD6DC"/>
            </a:solidFill>
          </a:ln>
          <a:effectLst/>
        </p:spPr>
        <p:style>
          <a:lnRef idx="2">
            <a:schemeClr val="accent1"/>
          </a:lnRef>
          <a:fillRef idx="0">
            <a:schemeClr val="accent1"/>
          </a:fillRef>
          <a:effectRef idx="1">
            <a:schemeClr val="accent1"/>
          </a:effectRef>
          <a:fontRef idx="minor">
            <a:schemeClr val="tx1"/>
          </a:fontRef>
        </p:style>
      </p:cxnSp>
      <p:sp>
        <p:nvSpPr>
          <p:cNvPr id="10" name="Rounded Rectangle 9"/>
          <p:cNvSpPr/>
          <p:nvPr/>
        </p:nvSpPr>
        <p:spPr>
          <a:xfrm>
            <a:off x="986155" y="4396423"/>
            <a:ext cx="614680" cy="586740"/>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字魂59号-创粗黑" panose="00000500000000000000" pitchFamily="2" charset="-122"/>
              <a:ea typeface="字魂59号-创粗黑" panose="00000500000000000000" pitchFamily="2" charset="-122"/>
              <a:cs typeface="Open Sans" panose="020B0606030504020204"/>
              <a:sym typeface="字魂59号-创粗黑" panose="00000500000000000000" pitchFamily="2" charset="-122"/>
            </a:endParaRPr>
          </a:p>
        </p:txBody>
      </p:sp>
      <p:sp>
        <p:nvSpPr>
          <p:cNvPr id="11" name="Rounded Rectangle 10"/>
          <p:cNvSpPr/>
          <p:nvPr/>
        </p:nvSpPr>
        <p:spPr>
          <a:xfrm>
            <a:off x="991870" y="3040063"/>
            <a:ext cx="614680" cy="58674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字魂59号-创粗黑" panose="00000500000000000000" pitchFamily="2" charset="-122"/>
              <a:ea typeface="字魂59号-创粗黑" panose="00000500000000000000" pitchFamily="2" charset="-122"/>
              <a:cs typeface="Open Sans" panose="020B0606030504020204"/>
              <a:sym typeface="字魂59号-创粗黑" panose="00000500000000000000" pitchFamily="2" charset="-122"/>
            </a:endParaRPr>
          </a:p>
        </p:txBody>
      </p:sp>
      <p:sp>
        <p:nvSpPr>
          <p:cNvPr id="12" name="Rounded Rectangle 11"/>
          <p:cNvSpPr/>
          <p:nvPr/>
        </p:nvSpPr>
        <p:spPr>
          <a:xfrm>
            <a:off x="991870" y="1695133"/>
            <a:ext cx="614680" cy="58674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字魂59号-创粗黑" panose="00000500000000000000" pitchFamily="2" charset="-122"/>
              <a:ea typeface="字魂59号-创粗黑" panose="00000500000000000000" pitchFamily="2" charset="-122"/>
              <a:cs typeface="Open Sans" panose="020B0606030504020204"/>
              <a:sym typeface="字魂59号-创粗黑" panose="00000500000000000000" pitchFamily="2" charset="-122"/>
            </a:endParaRPr>
          </a:p>
        </p:txBody>
      </p:sp>
      <p:sp>
        <p:nvSpPr>
          <p:cNvPr id="13" name="Text Placeholder 5"/>
          <p:cNvSpPr txBox="1"/>
          <p:nvPr/>
        </p:nvSpPr>
        <p:spPr>
          <a:xfrm>
            <a:off x="1809750" y="1425258"/>
            <a:ext cx="3970655" cy="1127125"/>
          </a:xfrm>
          <a:prstGeom prst="rect">
            <a:avLst/>
          </a:prstGeom>
        </p:spPr>
        <p:txBody>
          <a:bodyPr wrap="square" anchor="ctr" anchorCtr="0">
            <a:sp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ts val="20"/>
              </a:spcBef>
              <a:spcAft>
                <a:spcPts val="0"/>
              </a:spcAft>
              <a:buNone/>
            </a:pPr>
            <a:r>
              <a:rPr sz="1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1. 搁板式阳台</a:t>
            </a:r>
          </a:p>
          <a:p>
            <a:pPr marL="0" indent="0">
              <a:lnSpc>
                <a:spcPct val="120000"/>
              </a:lnSpc>
              <a:spcBef>
                <a:spcPts val="20"/>
              </a:spcBef>
              <a:spcAft>
                <a:spcPts val="0"/>
              </a:spcAft>
              <a:buNone/>
            </a:pPr>
            <a:r>
              <a:rPr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当阳台为搁板式时，阳台板（可以是预制或现浇）搁置在两端凸出来的墙体上，阳台板的板型和尺寸与楼板一致，方便施工。</a:t>
            </a:r>
          </a:p>
        </p:txBody>
      </p:sp>
      <p:sp>
        <p:nvSpPr>
          <p:cNvPr id="14" name="Text Placeholder 5"/>
          <p:cNvSpPr txBox="1"/>
          <p:nvPr/>
        </p:nvSpPr>
        <p:spPr>
          <a:xfrm>
            <a:off x="1809750" y="3158490"/>
            <a:ext cx="3970020" cy="349250"/>
          </a:xfrm>
          <a:prstGeom prst="rect">
            <a:avLst/>
          </a:prstGeom>
        </p:spPr>
        <p:txBody>
          <a:bodyPr wrap="square" anchor="ctr" anchorCtr="0">
            <a:sp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ts val="20"/>
              </a:spcBef>
              <a:spcAft>
                <a:spcPts val="0"/>
              </a:spcAft>
              <a:buNone/>
            </a:pPr>
            <a:r>
              <a:rPr sz="1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2. 挑板式阳台</a:t>
            </a:r>
          </a:p>
        </p:txBody>
      </p:sp>
      <p:sp>
        <p:nvSpPr>
          <p:cNvPr id="15" name="Text Placeholder 5"/>
          <p:cNvSpPr txBox="1"/>
          <p:nvPr/>
        </p:nvSpPr>
        <p:spPr>
          <a:xfrm>
            <a:off x="1803400" y="4122420"/>
            <a:ext cx="3976370" cy="1902460"/>
          </a:xfrm>
          <a:prstGeom prst="rect">
            <a:avLst/>
          </a:prstGeom>
        </p:spPr>
        <p:txBody>
          <a:bodyPr wrap="square" anchor="ctr" anchorCtr="0">
            <a:sp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ts val="20"/>
              </a:spcBef>
              <a:spcAft>
                <a:spcPts val="0"/>
              </a:spcAft>
              <a:buNone/>
            </a:pPr>
            <a:r>
              <a:rPr sz="1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3. 挑梁式阳台</a:t>
            </a:r>
          </a:p>
          <a:p>
            <a:pPr marL="0" indent="0">
              <a:lnSpc>
                <a:spcPct val="120000"/>
              </a:lnSpc>
              <a:spcBef>
                <a:spcPts val="20"/>
              </a:spcBef>
              <a:spcAft>
                <a:spcPts val="0"/>
              </a:spcAft>
              <a:buNone/>
            </a:pPr>
            <a:r>
              <a:rPr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当阳台板为挑梁式时，阳台板放置在从横墙上悬挑出来的梁上。挑梁压入墙壁内的长度一般不小于悬挑长度的1.5 倍；阳台板底面不平整，影响美观，因此，常在阳台板外侧设边梁（或称面梁）。该阳台板类型、跨度通常与房间的楼板一致。挑梁式阳台会造成冷桥，不适用于寒冷地区。</a:t>
            </a:r>
          </a:p>
        </p:txBody>
      </p:sp>
      <p:pic>
        <p:nvPicPr>
          <p:cNvPr id="16" name="Picture 15" descr="stat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5700" y="1844675"/>
            <a:ext cx="287655" cy="287655"/>
          </a:xfrm>
          <a:prstGeom prst="rect">
            <a:avLst/>
          </a:prstGeom>
        </p:spPr>
      </p:pic>
      <p:pic>
        <p:nvPicPr>
          <p:cNvPr id="17" name="Picture 16" descr="settings.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700" y="3189605"/>
            <a:ext cx="287655" cy="287655"/>
          </a:xfrm>
          <a:prstGeom prst="rect">
            <a:avLst/>
          </a:prstGeom>
        </p:spPr>
      </p:pic>
      <p:pic>
        <p:nvPicPr>
          <p:cNvPr id="18" name="Picture 17" descr="bulb.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9985" y="4545965"/>
            <a:ext cx="287655" cy="287655"/>
          </a:xfrm>
          <a:prstGeom prst="rect">
            <a:avLst/>
          </a:prstGeom>
        </p:spPr>
      </p:pic>
      <p:sp>
        <p:nvSpPr>
          <p:cNvPr id="19" name="Text Placeholder 5"/>
          <p:cNvSpPr txBox="1"/>
          <p:nvPr/>
        </p:nvSpPr>
        <p:spPr>
          <a:xfrm>
            <a:off x="6968490" y="1741170"/>
            <a:ext cx="3872230" cy="1069975"/>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ts val="20"/>
              </a:spcBef>
              <a:spcAft>
                <a:spcPts val="0"/>
              </a:spcAft>
              <a:buNone/>
            </a:pPr>
            <a:r>
              <a:rPr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阳台的结构形式及其布置应与建筑楼板的结构布置统一考虑，如图 2-4-40 所示。</a:t>
            </a:r>
          </a:p>
        </p:txBody>
      </p:sp>
      <p:cxnSp>
        <p:nvCxnSpPr>
          <p:cNvPr id="22" name="Straight Connector 21"/>
          <p:cNvCxnSpPr/>
          <p:nvPr/>
        </p:nvCxnSpPr>
        <p:spPr>
          <a:xfrm>
            <a:off x="6832600" y="996315"/>
            <a:ext cx="0" cy="4869815"/>
          </a:xfrm>
          <a:prstGeom prst="line">
            <a:avLst/>
          </a:prstGeom>
          <a:ln w="6350" cmpd="sng">
            <a:solidFill>
              <a:srgbClr val="CFD6DC"/>
            </a:solidFill>
          </a:ln>
          <a:effectLst/>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6967855" y="815975"/>
            <a:ext cx="616585" cy="1568450"/>
          </a:xfrm>
          <a:prstGeom prst="rect">
            <a:avLst/>
          </a:prstGeom>
          <a:noFill/>
        </p:spPr>
        <p:txBody>
          <a:bodyPr wrap="square" lIns="0" rIns="0" rtlCol="0">
            <a:spAutoFit/>
          </a:bodyPr>
          <a:lstStyle/>
          <a:p>
            <a:r>
              <a:rPr lang="en-US" sz="9600" dirty="0">
                <a:solidFill>
                  <a:srgbClr val="FFFFFF"/>
                </a:solidFill>
                <a:latin typeface="字魂59号-创粗黑" panose="00000500000000000000" pitchFamily="2" charset="-122"/>
                <a:ea typeface="字魂59号-创粗黑" panose="00000500000000000000" pitchFamily="2" charset="-122"/>
                <a:cs typeface="Times New Roman" panose="02020603050405020304"/>
                <a:sym typeface="字魂59号-创粗黑" panose="00000500000000000000" pitchFamily="2" charset="-122"/>
              </a:rPr>
              <a:t>“</a:t>
            </a:r>
          </a:p>
        </p:txBody>
      </p:sp>
      <p:sp>
        <p:nvSpPr>
          <p:cNvPr id="2" name="文本框 1"/>
          <p:cNvSpPr txBox="1"/>
          <p:nvPr/>
        </p:nvSpPr>
        <p:spPr>
          <a:xfrm>
            <a:off x="1299210" y="281940"/>
            <a:ext cx="2540000" cy="534035"/>
          </a:xfrm>
          <a:prstGeom prst="rect">
            <a:avLst/>
          </a:prstGeom>
          <a:noFill/>
        </p:spPr>
        <p:txBody>
          <a:bodyPr wrap="square" rtlCol="0" anchor="t">
            <a:spAutoFit/>
          </a:bodyPr>
          <a:lstStyle/>
          <a:p>
            <a:pPr>
              <a:lnSpc>
                <a:spcPct val="120000"/>
              </a:lnSpc>
            </a:pPr>
            <a:r>
              <a:rPr lang="zh-CN" altLang="en-US" sz="2400" b="1" dirty="0" smtClean="0">
                <a:solidFill>
                  <a:schemeClr val="tx1">
                    <a:lumMod val="75000"/>
                    <a:lumOff val="25000"/>
                  </a:schemeClr>
                </a:solidFill>
              </a:rPr>
              <a:t>阳台的结构布置</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custDataLst>
              <p:tags r:id="rId2"/>
            </p:custDataLst>
          </p:nvPr>
        </p:nvSpPr>
        <p:spPr>
          <a:xfrm>
            <a:off x="988695" y="1981200"/>
            <a:ext cx="2887345" cy="1981200"/>
          </a:xfrm>
          <a:prstGeom prst="rect">
            <a:avLst/>
          </a:prstGeom>
          <a:noFill/>
        </p:spPr>
        <p:txBody>
          <a:bodyPr wrap="square" lIns="63500" tIns="25400" rIns="63500" bIns="25400" rtlCol="0" anchor="ctr" anchorCtr="0">
            <a:normAutofit/>
          </a:bodyPr>
          <a:lstStyle/>
          <a:p>
            <a:pPr marL="0" indent="0" algn="ctr">
              <a:lnSpc>
                <a:spcPct val="100000"/>
              </a:lnSpc>
              <a:spcBef>
                <a:spcPts val="0"/>
              </a:spcBef>
              <a:spcAft>
                <a:spcPts val="0"/>
              </a:spcAft>
              <a:buSzPct val="100000"/>
              <a:buNone/>
            </a:pPr>
            <a:r>
              <a:rPr sz="4000" b="1" spc="160">
                <a:solidFill>
                  <a:schemeClr val="accent1"/>
                </a:solidFill>
                <a:latin typeface="微软雅黑" panose="020B0503020204020204" pitchFamily="34" charset="-122"/>
                <a:ea typeface="微软雅黑" panose="020B0503020204020204" pitchFamily="34" charset="-122"/>
                <a:sym typeface="+mn-ea"/>
              </a:rPr>
              <a:t>当阳台为挑板式时，有两种做法。</a:t>
            </a:r>
          </a:p>
        </p:txBody>
      </p:sp>
      <p:sp>
        <p:nvSpPr>
          <p:cNvPr id="12" name="Title 6"/>
          <p:cNvSpPr txBox="1"/>
          <p:nvPr>
            <p:custDataLst>
              <p:tags r:id="rId3"/>
            </p:custDataLst>
          </p:nvPr>
        </p:nvSpPr>
        <p:spPr>
          <a:xfrm>
            <a:off x="4559840" y="1091235"/>
            <a:ext cx="7022643" cy="467553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00050" lvl="0" indent="-400050" algn="l" fontAlgn="ctr">
              <a:lnSpc>
                <a:spcPct val="130000"/>
              </a:lnSpc>
              <a:spcBef>
                <a:spcPts val="1000"/>
              </a:spcBef>
              <a:spcAft>
                <a:spcPts val="0"/>
              </a:spcAft>
              <a:buSzPct val="100000"/>
              <a:buFont typeface="+mj-ea"/>
              <a:buAutoNum type="ea1JpnChsDbPeriod"/>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当阳台板的底面标高与圈梁或过梁的底面标高相同或相近时，可将阳台板和圈梁或过梁现浇在一起，利用其上部的墙体或楼板来平衡阳台板，以防阳台板倾覆。这种结构的阳台板底面平整，阳台宽度不受房间开间的限制，但圈梁受力复杂，阳台悬挑长度受限制，一般不超过1.2m。若悬挑长度较大时，可将圈梁或过梁的断面局部加大或加长以达到平衡。</a:t>
            </a:r>
          </a:p>
          <a:p>
            <a:pPr marL="400050" lvl="0" indent="-400050" algn="l" fontAlgn="ctr">
              <a:lnSpc>
                <a:spcPct val="130000"/>
              </a:lnSpc>
              <a:spcBef>
                <a:spcPts val="1000"/>
              </a:spcBef>
              <a:spcAft>
                <a:spcPts val="0"/>
              </a:spcAft>
              <a:buSzPct val="100000"/>
              <a:buFont typeface="+mj-ea"/>
              <a:buAutoNum type="ea1JpnChsDbPeriod"/>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将楼板直接向外悬挑形成阳台板。这种结构简单，底面平整，但板的受力复杂，构件类型增多，而且阳台地面与室内地面相平，不利于排水。</a:t>
            </a:r>
          </a:p>
          <a:p>
            <a:pPr marL="508000" lvl="1" indent="-222250" algn="l" fontAlgn="ctr">
              <a:lnSpc>
                <a:spcPct val="130000"/>
              </a:lnSpc>
              <a:spcBef>
                <a:spcPts val="0"/>
              </a:spcBef>
              <a:spcAft>
                <a:spcPts val="0"/>
              </a:spcAft>
              <a:buSzPct val="100000"/>
              <a:buFont typeface="Arial" panose="020B0604020202020204" pitchFamily="34" charset="0"/>
              <a:buChar char="○"/>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在寒冷地区采用挑板式阳台时，要注意加设保温构造，以避免冷桥。</a:t>
            </a:r>
          </a:p>
        </p:txBody>
      </p:sp>
      <p:sp>
        <p:nvSpPr>
          <p:cNvPr id="5" name="矩形 4"/>
          <p:cNvSpPr/>
          <p:nvPr>
            <p:custDataLst>
              <p:tags r:id="rId4"/>
            </p:custDataLst>
          </p:nvPr>
        </p:nvSpPr>
        <p:spPr>
          <a:xfrm>
            <a:off x="1483624" y="6"/>
            <a:ext cx="1897393" cy="1524012"/>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5"/>
            </p:custDataLst>
          </p:nvPr>
        </p:nvSpPr>
        <p:spPr>
          <a:xfrm>
            <a:off x="1483624" y="1676419"/>
            <a:ext cx="1897393" cy="7620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6"/>
            </p:custDataLst>
          </p:nvPr>
        </p:nvSpPr>
        <p:spPr>
          <a:xfrm>
            <a:off x="1483624" y="4267185"/>
            <a:ext cx="1897393" cy="259081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custDataLst>
              <p:tags r:id="rId2"/>
            </p:custDataLst>
          </p:nvPr>
        </p:nvSpPr>
        <p:spPr>
          <a:xfrm>
            <a:off x="2392941" y="4096853"/>
            <a:ext cx="7406119" cy="947831"/>
          </a:xfrm>
          <a:prstGeom prst="rect">
            <a:avLst/>
          </a:prstGeom>
        </p:spPr>
        <p:txBody>
          <a:bodyPr vert="horz" lIns="90000" tIns="46800" rIns="90000" bIns="46800" rtlCol="0" anchor="b" anchorCtr="0">
            <a:normAutofit/>
          </a:bodyPr>
          <a:lstStyle>
            <a:lvl1pPr marL="0" marR="0" algn="ctr" defTabSz="914400" rtl="0" eaLnBrk="1" fontAlgn="auto" latinLnBrk="0" hangingPunct="1">
              <a:lnSpc>
                <a:spcPct val="100000"/>
              </a:lnSpc>
              <a:spcBef>
                <a:spcPct val="0"/>
              </a:spcBef>
              <a:buNone/>
              <a:defRPr kumimoji="0" lang="zh-CN" altLang="en-US" sz="54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algn="ctr"/>
            <a:r>
              <a:rPr lang="zh-CN" altLang="en-US" sz="4900" b="0" dirty="0">
                <a:solidFill>
                  <a:schemeClr val="tx1">
                    <a:lumMod val="85000"/>
                    <a:lumOff val="15000"/>
                  </a:schemeClr>
                </a:solidFill>
                <a:uFillTx/>
              </a:rPr>
              <a:t>阳台的构造主要包括</a:t>
            </a:r>
          </a:p>
        </p:txBody>
      </p:sp>
      <p:sp>
        <p:nvSpPr>
          <p:cNvPr id="13" name="文本占位符 12"/>
          <p:cNvSpPr>
            <a:spLocks noGrp="1"/>
          </p:cNvSpPr>
          <p:nvPr>
            <p:custDataLst>
              <p:tags r:id="rId3"/>
            </p:custDataLst>
          </p:nvPr>
        </p:nvSpPr>
        <p:spPr>
          <a:xfrm>
            <a:off x="2392363" y="5210175"/>
            <a:ext cx="7407275" cy="780725"/>
          </a:xfrm>
          <a:prstGeom prst="rect">
            <a:avLst/>
          </a:prstGeom>
        </p:spPr>
        <p:txBody>
          <a:bodyPr vert="horz" lIns="101600" tIns="0" rIns="82550" bIns="0" rtlCol="0">
            <a:normAutofit lnSpcReduction="10000"/>
          </a:bodyPr>
          <a:lstStyle>
            <a:lvl1pPr marL="0" indent="0" algn="ctr" defTabSz="914400" rtl="0" eaLnBrk="1" fontAlgn="auto" latinLnBrk="0" hangingPunct="1">
              <a:lnSpc>
                <a:spcPct val="130000"/>
              </a:lnSpc>
              <a:spcBef>
                <a:spcPts val="0"/>
              </a:spcBef>
              <a:spcAft>
                <a:spcPts val="1000"/>
              </a:spcAft>
              <a:buFont typeface="Arial" panose="020B0604020202020204" pitchFamily="34" charset="0"/>
              <a:buNone/>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lnSpc>
                <a:spcPct val="130000"/>
              </a:lnSpc>
              <a:spcBef>
                <a:spcPts val="0"/>
              </a:spcBef>
              <a:spcAft>
                <a:spcPts val="1000"/>
              </a:spcAft>
              <a:buSzPct val="100000"/>
              <a:buNone/>
            </a:pPr>
            <a:r>
              <a:rPr lang="zh-CN" altLang="en-US" sz="2000" dirty="0">
                <a:solidFill>
                  <a:schemeClr val="tx1">
                    <a:lumMod val="85000"/>
                    <a:lumOff val="15000"/>
                  </a:schemeClr>
                </a:solidFill>
              </a:rPr>
              <a:t>阳台的栏杆或栏板、扶手与阳台板、墙体之间的连接及排水、保温的构造方法。</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mc:Choice>
    <mc:Fallback xmlns="">
      <p:transition advClick="0" advTm="5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D:\meihua_service_cache\jpg/ae2ea552ab525849359cff193c471b1f.jpgae2ea552ab525849359cff193c471b1f"/>
          <p:cNvPicPr>
            <a:picLocks noChangeAspect="1"/>
          </p:cNvPicPr>
          <p:nvPr>
            <p:custDataLst>
              <p:tags r:id="rId2"/>
            </p:custDataLst>
          </p:nvPr>
        </p:nvPicPr>
        <p:blipFill>
          <a:blip r:embed="rId11"/>
          <a:srcRect t="5" b="5"/>
          <a:stretch>
            <a:fillRect/>
          </a:stretch>
        </p:blipFill>
        <p:spPr>
          <a:xfrm>
            <a:off x="0" y="635"/>
            <a:ext cx="12192000" cy="6857365"/>
          </a:xfrm>
          <a:custGeom>
            <a:avLst/>
            <a:gdLst>
              <a:gd name="connsiteX0" fmla="*/ 0 w 6924430"/>
              <a:gd name="connsiteY0" fmla="*/ 0 h 3894992"/>
              <a:gd name="connsiteX1" fmla="*/ 6924430 w 6924430"/>
              <a:gd name="connsiteY1" fmla="*/ 0 h 3894992"/>
              <a:gd name="connsiteX2" fmla="*/ 6924430 w 6924430"/>
              <a:gd name="connsiteY2" fmla="*/ 3894992 h 3894992"/>
              <a:gd name="connsiteX3" fmla="*/ 0 w 6924430"/>
              <a:gd name="connsiteY3" fmla="*/ 3894992 h 3894992"/>
            </a:gdLst>
            <a:ahLst/>
            <a:cxnLst>
              <a:cxn ang="0">
                <a:pos x="connsiteX0" y="connsiteY0"/>
              </a:cxn>
              <a:cxn ang="0">
                <a:pos x="connsiteX1" y="connsiteY1"/>
              </a:cxn>
              <a:cxn ang="0">
                <a:pos x="connsiteX2" y="connsiteY2"/>
              </a:cxn>
              <a:cxn ang="0">
                <a:pos x="connsiteX3" y="connsiteY3"/>
              </a:cxn>
            </a:cxnLst>
            <a:rect l="l" t="t" r="r" b="b"/>
            <a:pathLst>
              <a:path w="19200" h="10799">
                <a:moveTo>
                  <a:pt x="0" y="0"/>
                </a:moveTo>
                <a:lnTo>
                  <a:pt x="19200" y="0"/>
                </a:lnTo>
                <a:lnTo>
                  <a:pt x="19200" y="10799"/>
                </a:lnTo>
                <a:lnTo>
                  <a:pt x="0" y="10799"/>
                </a:lnTo>
                <a:lnTo>
                  <a:pt x="0" y="0"/>
                </a:lnTo>
                <a:close/>
              </a:path>
            </a:pathLst>
          </a:custGeom>
        </p:spPr>
      </p:pic>
      <p:sp>
        <p:nvSpPr>
          <p:cNvPr id="14" name="矩形 13"/>
          <p:cNvSpPr/>
          <p:nvPr>
            <p:custDataLst>
              <p:tags r:id="rId3"/>
            </p:custDataLst>
          </p:nvPr>
        </p:nvSpPr>
        <p:spPr>
          <a:xfrm>
            <a:off x="0" y="0"/>
            <a:ext cx="12192000" cy="6858000"/>
          </a:xfrm>
          <a:prstGeom prst="rect">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5" name="矩形 14"/>
          <p:cNvSpPr/>
          <p:nvPr>
            <p:custDataLst>
              <p:tags r:id="rId4"/>
            </p:custDataLst>
          </p:nvPr>
        </p:nvSpPr>
        <p:spPr>
          <a:xfrm>
            <a:off x="2133600" y="0"/>
            <a:ext cx="4572000" cy="457203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cxnSp>
        <p:nvCxnSpPr>
          <p:cNvPr id="17" name="直接连接符 16"/>
          <p:cNvCxnSpPr/>
          <p:nvPr>
            <p:custDataLst>
              <p:tags r:id="rId5"/>
            </p:custDataLst>
          </p:nvPr>
        </p:nvCxnSpPr>
        <p:spPr>
          <a:xfrm>
            <a:off x="11378565" y="636905"/>
            <a:ext cx="203835" cy="0"/>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6"/>
            </p:custDataLst>
          </p:nvPr>
        </p:nvCxnSpPr>
        <p:spPr>
          <a:xfrm>
            <a:off x="11378565" y="711200"/>
            <a:ext cx="155575" cy="0"/>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sp>
        <p:nvSpPr>
          <p:cNvPr id="19" name="任意多边形: 形状 26"/>
          <p:cNvSpPr/>
          <p:nvPr>
            <p:custDataLst>
              <p:tags r:id="rId7"/>
            </p:custDataLst>
          </p:nvPr>
        </p:nvSpPr>
        <p:spPr>
          <a:xfrm>
            <a:off x="609971" y="505786"/>
            <a:ext cx="336550" cy="336550"/>
          </a:xfrm>
          <a:custGeom>
            <a:avLst/>
            <a:gdLst>
              <a:gd name="connsiteX0" fmla="*/ 138801 w 336550"/>
              <a:gd name="connsiteY0" fmla="*/ 117033 h 336550"/>
              <a:gd name="connsiteX1" fmla="*/ 138801 w 336550"/>
              <a:gd name="connsiteY1" fmla="*/ 219517 h 336550"/>
              <a:gd name="connsiteX2" fmla="*/ 227149 w 336550"/>
              <a:gd name="connsiteY2" fmla="*/ 168275 h 336550"/>
              <a:gd name="connsiteX3" fmla="*/ 168275 w 336550"/>
              <a:gd name="connsiteY3" fmla="*/ 0 h 336550"/>
              <a:gd name="connsiteX4" fmla="*/ 336550 w 336550"/>
              <a:gd name="connsiteY4" fmla="*/ 168275 h 336550"/>
              <a:gd name="connsiteX5" fmla="*/ 168275 w 336550"/>
              <a:gd name="connsiteY5" fmla="*/ 336550 h 336550"/>
              <a:gd name="connsiteX6" fmla="*/ 0 w 336550"/>
              <a:gd name="connsiteY6" fmla="*/ 168275 h 336550"/>
              <a:gd name="connsiteX7" fmla="*/ 168275 w 336550"/>
              <a:gd name="connsiteY7"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550" h="336550">
                <a:moveTo>
                  <a:pt x="138801" y="117033"/>
                </a:moveTo>
                <a:lnTo>
                  <a:pt x="138801" y="219517"/>
                </a:lnTo>
                <a:lnTo>
                  <a:pt x="227149" y="168275"/>
                </a:lnTo>
                <a:close/>
                <a:moveTo>
                  <a:pt x="168275" y="0"/>
                </a:moveTo>
                <a:cubicBezTo>
                  <a:pt x="261211" y="0"/>
                  <a:pt x="336550" y="75339"/>
                  <a:pt x="336550" y="168275"/>
                </a:cubicBezTo>
                <a:cubicBezTo>
                  <a:pt x="336550" y="261211"/>
                  <a:pt x="261211" y="336550"/>
                  <a:pt x="168275" y="336550"/>
                </a:cubicBezTo>
                <a:cubicBezTo>
                  <a:pt x="75339" y="336550"/>
                  <a:pt x="0" y="261211"/>
                  <a:pt x="0" y="168275"/>
                </a:cubicBezTo>
                <a:cubicBezTo>
                  <a:pt x="0" y="75339"/>
                  <a:pt x="75339" y="0"/>
                  <a:pt x="16827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8"/>
            </p:custDataLst>
          </p:nvPr>
        </p:nvSpPr>
        <p:spPr>
          <a:xfrm>
            <a:off x="2590800" y="762120"/>
            <a:ext cx="3657600" cy="1182580"/>
          </a:xfrm>
          <a:prstGeom prst="rect">
            <a:avLst/>
          </a:prstGeom>
          <a:noFill/>
        </p:spPr>
        <p:txBody>
          <a:bodyPr wrap="square" rtlCol="0" anchor="b">
            <a:noAutofit/>
          </a:bodyPr>
          <a:lstStyle/>
          <a:p>
            <a:pPr marL="0" indent="0" algn="l">
              <a:lnSpc>
                <a:spcPct val="100000"/>
              </a:lnSpc>
              <a:spcBef>
                <a:spcPts val="0"/>
              </a:spcBef>
              <a:spcAft>
                <a:spcPts val="0"/>
              </a:spcAft>
              <a:buSzPct val="100000"/>
              <a:buNone/>
            </a:pPr>
            <a:r>
              <a:rPr lang="zh-CN" altLang="en-US" sz="3200" b="1" spc="300" dirty="0">
                <a:solidFill>
                  <a:schemeClr val="accent1"/>
                </a:solidFill>
                <a:latin typeface="微软雅黑" panose="020B0503020204020204" pitchFamily="34" charset="-122"/>
                <a:ea typeface="微软雅黑" panose="020B0503020204020204" pitchFamily="34" charset="-122"/>
              </a:rPr>
              <a:t>空铺地坪层</a:t>
            </a:r>
          </a:p>
        </p:txBody>
      </p:sp>
      <p:sp>
        <p:nvSpPr>
          <p:cNvPr id="11" name="Title 6"/>
          <p:cNvSpPr txBox="1"/>
          <p:nvPr>
            <p:custDataLst>
              <p:tags r:id="rId9"/>
            </p:custDataLst>
          </p:nvPr>
        </p:nvSpPr>
        <p:spPr>
          <a:xfrm>
            <a:off x="2590800" y="2089906"/>
            <a:ext cx="3657600" cy="1872614"/>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ts val="0"/>
              </a:spcBef>
              <a:spcAft>
                <a:spcPts val="800"/>
              </a:spcAft>
              <a:buSzPct val="100000"/>
              <a:buNone/>
            </a:pPr>
            <a:r>
              <a:rPr lang="zh-CN" altLang="en-US" sz="1800" spc="2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为了防止房屋底层房间受潮或满足某些特殊使用要求（如舞台、体育训练、比赛场等的地层需要有较好的弹性），将地层架空形成空铺地坪层。</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îṥliḓê"/>
          <p:cNvGrpSpPr/>
          <p:nvPr/>
        </p:nvGrpSpPr>
        <p:grpSpPr>
          <a:xfrm>
            <a:off x="780881" y="1985923"/>
            <a:ext cx="3835402" cy="3832395"/>
            <a:chOff x="812801" y="1683663"/>
            <a:chExt cx="3835402" cy="3832395"/>
          </a:xfrm>
        </p:grpSpPr>
        <p:grpSp>
          <p:nvGrpSpPr>
            <p:cNvPr id="27" name="ïśḷíďê"/>
            <p:cNvGrpSpPr/>
            <p:nvPr/>
          </p:nvGrpSpPr>
          <p:grpSpPr>
            <a:xfrm>
              <a:off x="812801" y="1683663"/>
              <a:ext cx="3835402" cy="3832395"/>
              <a:chOff x="976406" y="2270126"/>
              <a:chExt cx="2951163" cy="2947988"/>
            </a:xfrm>
            <a:solidFill>
              <a:schemeClr val="accent1"/>
            </a:solidFill>
          </p:grpSpPr>
          <p:sp>
            <p:nvSpPr>
              <p:cNvPr id="30" name="ïšliḍè"/>
              <p:cNvSpPr/>
              <p:nvPr/>
            </p:nvSpPr>
            <p:spPr bwMode="auto">
              <a:xfrm>
                <a:off x="1971769" y="2871789"/>
                <a:ext cx="1949450" cy="2336800"/>
              </a:xfrm>
              <a:custGeom>
                <a:avLst/>
                <a:gdLst>
                  <a:gd name="T0" fmla="*/ 764 w 804"/>
                  <a:gd name="T1" fmla="*/ 744 h 964"/>
                  <a:gd name="T2" fmla="*/ 584 w 804"/>
                  <a:gd name="T3" fmla="*/ 924 h 964"/>
                  <a:gd name="T4" fmla="*/ 0 w 804"/>
                  <a:gd name="T5" fmla="*/ 924 h 964"/>
                  <a:gd name="T6" fmla="*/ 0 w 804"/>
                  <a:gd name="T7" fmla="*/ 964 h 964"/>
                  <a:gd name="T8" fmla="*/ 584 w 804"/>
                  <a:gd name="T9" fmla="*/ 964 h 964"/>
                  <a:gd name="T10" fmla="*/ 804 w 804"/>
                  <a:gd name="T11" fmla="*/ 744 h 964"/>
                  <a:gd name="T12" fmla="*/ 804 w 804"/>
                  <a:gd name="T13" fmla="*/ 0 h 964"/>
                  <a:gd name="T14" fmla="*/ 764 w 804"/>
                  <a:gd name="T15" fmla="*/ 0 h 964"/>
                  <a:gd name="T16" fmla="*/ 764 w 804"/>
                  <a:gd name="T17" fmla="*/ 74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64">
                    <a:moveTo>
                      <a:pt x="764" y="744"/>
                    </a:moveTo>
                    <a:cubicBezTo>
                      <a:pt x="764" y="843"/>
                      <a:pt x="683" y="924"/>
                      <a:pt x="584" y="924"/>
                    </a:cubicBezTo>
                    <a:cubicBezTo>
                      <a:pt x="0" y="924"/>
                      <a:pt x="0" y="924"/>
                      <a:pt x="0" y="924"/>
                    </a:cubicBezTo>
                    <a:cubicBezTo>
                      <a:pt x="0" y="964"/>
                      <a:pt x="0" y="964"/>
                      <a:pt x="0" y="964"/>
                    </a:cubicBezTo>
                    <a:cubicBezTo>
                      <a:pt x="584" y="964"/>
                      <a:pt x="584" y="964"/>
                      <a:pt x="584" y="964"/>
                    </a:cubicBezTo>
                    <a:cubicBezTo>
                      <a:pt x="705" y="964"/>
                      <a:pt x="804" y="865"/>
                      <a:pt x="804" y="744"/>
                    </a:cubicBezTo>
                    <a:cubicBezTo>
                      <a:pt x="804" y="0"/>
                      <a:pt x="804" y="0"/>
                      <a:pt x="804" y="0"/>
                    </a:cubicBezTo>
                    <a:cubicBezTo>
                      <a:pt x="764" y="0"/>
                      <a:pt x="764" y="0"/>
                      <a:pt x="764" y="0"/>
                    </a:cubicBezTo>
                    <a:lnTo>
                      <a:pt x="764" y="744"/>
                    </a:ln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1" name="ïṧḻîdè"/>
              <p:cNvSpPr/>
              <p:nvPr/>
            </p:nvSpPr>
            <p:spPr bwMode="auto">
              <a:xfrm>
                <a:off x="982756" y="2270126"/>
                <a:ext cx="1949450" cy="2376488"/>
              </a:xfrm>
              <a:custGeom>
                <a:avLst/>
                <a:gdLst>
                  <a:gd name="T0" fmla="*/ 40 w 804"/>
                  <a:gd name="T1" fmla="*/ 220 h 980"/>
                  <a:gd name="T2" fmla="*/ 220 w 804"/>
                  <a:gd name="T3" fmla="*/ 40 h 980"/>
                  <a:gd name="T4" fmla="*/ 804 w 804"/>
                  <a:gd name="T5" fmla="*/ 40 h 980"/>
                  <a:gd name="T6" fmla="*/ 804 w 804"/>
                  <a:gd name="T7" fmla="*/ 0 h 980"/>
                  <a:gd name="T8" fmla="*/ 220 w 804"/>
                  <a:gd name="T9" fmla="*/ 0 h 980"/>
                  <a:gd name="T10" fmla="*/ 0 w 804"/>
                  <a:gd name="T11" fmla="*/ 220 h 980"/>
                  <a:gd name="T12" fmla="*/ 0 w 804"/>
                  <a:gd name="T13" fmla="*/ 980 h 980"/>
                  <a:gd name="T14" fmla="*/ 40 w 804"/>
                  <a:gd name="T15" fmla="*/ 980 h 980"/>
                  <a:gd name="T16" fmla="*/ 40 w 804"/>
                  <a:gd name="T17" fmla="*/ 220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80">
                    <a:moveTo>
                      <a:pt x="40" y="220"/>
                    </a:moveTo>
                    <a:cubicBezTo>
                      <a:pt x="40" y="121"/>
                      <a:pt x="121" y="40"/>
                      <a:pt x="220" y="40"/>
                    </a:cubicBezTo>
                    <a:cubicBezTo>
                      <a:pt x="804" y="40"/>
                      <a:pt x="804" y="40"/>
                      <a:pt x="804" y="40"/>
                    </a:cubicBezTo>
                    <a:cubicBezTo>
                      <a:pt x="804" y="0"/>
                      <a:pt x="804" y="0"/>
                      <a:pt x="804" y="0"/>
                    </a:cubicBezTo>
                    <a:cubicBezTo>
                      <a:pt x="220" y="0"/>
                      <a:pt x="220" y="0"/>
                      <a:pt x="220" y="0"/>
                    </a:cubicBezTo>
                    <a:cubicBezTo>
                      <a:pt x="99" y="0"/>
                      <a:pt x="0" y="99"/>
                      <a:pt x="0" y="220"/>
                    </a:cubicBezTo>
                    <a:cubicBezTo>
                      <a:pt x="0" y="980"/>
                      <a:pt x="0" y="980"/>
                      <a:pt x="0" y="980"/>
                    </a:cubicBezTo>
                    <a:cubicBezTo>
                      <a:pt x="40" y="980"/>
                      <a:pt x="40" y="980"/>
                      <a:pt x="40" y="980"/>
                    </a:cubicBezTo>
                    <a:lnTo>
                      <a:pt x="40" y="220"/>
                    </a:ln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2" name="ï$1ïḋè"/>
              <p:cNvSpPr/>
              <p:nvPr/>
            </p:nvSpPr>
            <p:spPr bwMode="auto">
              <a:xfrm>
                <a:off x="1460594" y="4738689"/>
                <a:ext cx="412750" cy="479425"/>
              </a:xfrm>
              <a:custGeom>
                <a:avLst/>
                <a:gdLst>
                  <a:gd name="T0" fmla="*/ 170 w 170"/>
                  <a:gd name="T1" fmla="*/ 111 h 198"/>
                  <a:gd name="T2" fmla="*/ 147 w 170"/>
                  <a:gd name="T3" fmla="*/ 52 h 198"/>
                  <a:gd name="T4" fmla="*/ 87 w 170"/>
                  <a:gd name="T5" fmla="*/ 26 h 198"/>
                  <a:gd name="T6" fmla="*/ 87 w 170"/>
                  <a:gd name="T7" fmla="*/ 0 h 198"/>
                  <a:gd name="T8" fmla="*/ 24 w 170"/>
                  <a:gd name="T9" fmla="*/ 41 h 198"/>
                  <a:gd name="T10" fmla="*/ 0 w 170"/>
                  <a:gd name="T11" fmla="*/ 110 h 198"/>
                  <a:gd name="T12" fmla="*/ 24 w 170"/>
                  <a:gd name="T13" fmla="*/ 173 h 198"/>
                  <a:gd name="T14" fmla="*/ 84 w 170"/>
                  <a:gd name="T15" fmla="*/ 198 h 198"/>
                  <a:gd name="T16" fmla="*/ 145 w 170"/>
                  <a:gd name="T17" fmla="*/ 173 h 198"/>
                  <a:gd name="T18" fmla="*/ 170 w 170"/>
                  <a:gd name="T19" fmla="*/ 11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98">
                    <a:moveTo>
                      <a:pt x="170" y="111"/>
                    </a:moveTo>
                    <a:cubicBezTo>
                      <a:pt x="170" y="87"/>
                      <a:pt x="162" y="68"/>
                      <a:pt x="147" y="52"/>
                    </a:cubicBezTo>
                    <a:cubicBezTo>
                      <a:pt x="132" y="36"/>
                      <a:pt x="111" y="28"/>
                      <a:pt x="87" y="26"/>
                    </a:cubicBezTo>
                    <a:cubicBezTo>
                      <a:pt x="87" y="0"/>
                      <a:pt x="87" y="0"/>
                      <a:pt x="87" y="0"/>
                    </a:cubicBezTo>
                    <a:cubicBezTo>
                      <a:pt x="59" y="7"/>
                      <a:pt x="39" y="21"/>
                      <a:pt x="24" y="41"/>
                    </a:cubicBezTo>
                    <a:cubicBezTo>
                      <a:pt x="8" y="61"/>
                      <a:pt x="0" y="84"/>
                      <a:pt x="0" y="110"/>
                    </a:cubicBezTo>
                    <a:cubicBezTo>
                      <a:pt x="0" y="135"/>
                      <a:pt x="8" y="156"/>
                      <a:pt x="24" y="173"/>
                    </a:cubicBezTo>
                    <a:cubicBezTo>
                      <a:pt x="41" y="190"/>
                      <a:pt x="60" y="198"/>
                      <a:pt x="84" y="198"/>
                    </a:cubicBezTo>
                    <a:cubicBezTo>
                      <a:pt x="109" y="198"/>
                      <a:pt x="129" y="190"/>
                      <a:pt x="145" y="173"/>
                    </a:cubicBezTo>
                    <a:cubicBezTo>
                      <a:pt x="162" y="156"/>
                      <a:pt x="170" y="136"/>
                      <a:pt x="170" y="111"/>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3" name="íŝļíďé"/>
              <p:cNvSpPr/>
              <p:nvPr/>
            </p:nvSpPr>
            <p:spPr bwMode="auto">
              <a:xfrm>
                <a:off x="976406" y="4738689"/>
                <a:ext cx="411163" cy="479425"/>
              </a:xfrm>
              <a:custGeom>
                <a:avLst/>
                <a:gdLst>
                  <a:gd name="T0" fmla="*/ 146 w 170"/>
                  <a:gd name="T1" fmla="*/ 173 h 198"/>
                  <a:gd name="T2" fmla="*/ 170 w 170"/>
                  <a:gd name="T3" fmla="*/ 111 h 198"/>
                  <a:gd name="T4" fmla="*/ 147 w 170"/>
                  <a:gd name="T5" fmla="*/ 52 h 198"/>
                  <a:gd name="T6" fmla="*/ 87 w 170"/>
                  <a:gd name="T7" fmla="*/ 26 h 198"/>
                  <a:gd name="T8" fmla="*/ 87 w 170"/>
                  <a:gd name="T9" fmla="*/ 0 h 198"/>
                  <a:gd name="T10" fmla="*/ 24 w 170"/>
                  <a:gd name="T11" fmla="*/ 41 h 198"/>
                  <a:gd name="T12" fmla="*/ 0 w 170"/>
                  <a:gd name="T13" fmla="*/ 110 h 198"/>
                  <a:gd name="T14" fmla="*/ 25 w 170"/>
                  <a:gd name="T15" fmla="*/ 173 h 198"/>
                  <a:gd name="T16" fmla="*/ 84 w 170"/>
                  <a:gd name="T17" fmla="*/ 198 h 198"/>
                  <a:gd name="T18" fmla="*/ 146 w 170"/>
                  <a:gd name="T19" fmla="*/ 1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98">
                    <a:moveTo>
                      <a:pt x="146" y="173"/>
                    </a:moveTo>
                    <a:cubicBezTo>
                      <a:pt x="162" y="156"/>
                      <a:pt x="170" y="136"/>
                      <a:pt x="170" y="111"/>
                    </a:cubicBezTo>
                    <a:cubicBezTo>
                      <a:pt x="170" y="87"/>
                      <a:pt x="162" y="68"/>
                      <a:pt x="147" y="52"/>
                    </a:cubicBezTo>
                    <a:cubicBezTo>
                      <a:pt x="132" y="36"/>
                      <a:pt x="111" y="28"/>
                      <a:pt x="87" y="26"/>
                    </a:cubicBezTo>
                    <a:cubicBezTo>
                      <a:pt x="87" y="0"/>
                      <a:pt x="87" y="0"/>
                      <a:pt x="87" y="0"/>
                    </a:cubicBezTo>
                    <a:cubicBezTo>
                      <a:pt x="63" y="7"/>
                      <a:pt x="40" y="21"/>
                      <a:pt x="24" y="41"/>
                    </a:cubicBezTo>
                    <a:cubicBezTo>
                      <a:pt x="8" y="61"/>
                      <a:pt x="0" y="84"/>
                      <a:pt x="0" y="110"/>
                    </a:cubicBezTo>
                    <a:cubicBezTo>
                      <a:pt x="0" y="135"/>
                      <a:pt x="9" y="156"/>
                      <a:pt x="25" y="173"/>
                    </a:cubicBezTo>
                    <a:cubicBezTo>
                      <a:pt x="41" y="190"/>
                      <a:pt x="61" y="198"/>
                      <a:pt x="84" y="198"/>
                    </a:cubicBezTo>
                    <a:cubicBezTo>
                      <a:pt x="109" y="198"/>
                      <a:pt x="129" y="190"/>
                      <a:pt x="146" y="173"/>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4" name="îśḻiḑe"/>
              <p:cNvSpPr/>
              <p:nvPr/>
            </p:nvSpPr>
            <p:spPr bwMode="auto">
              <a:xfrm>
                <a:off x="3030631" y="2298701"/>
                <a:ext cx="896938" cy="481013"/>
              </a:xfrm>
              <a:custGeom>
                <a:avLst/>
                <a:gdLst>
                  <a:gd name="T0" fmla="*/ 146 w 370"/>
                  <a:gd name="T1" fmla="*/ 157 h 198"/>
                  <a:gd name="T2" fmla="*/ 83 w 370"/>
                  <a:gd name="T3" fmla="*/ 198 h 198"/>
                  <a:gd name="T4" fmla="*/ 83 w 370"/>
                  <a:gd name="T5" fmla="*/ 172 h 198"/>
                  <a:gd name="T6" fmla="*/ 23 w 370"/>
                  <a:gd name="T7" fmla="*/ 146 h 198"/>
                  <a:gd name="T8" fmla="*/ 0 w 370"/>
                  <a:gd name="T9" fmla="*/ 87 h 198"/>
                  <a:gd name="T10" fmla="*/ 25 w 370"/>
                  <a:gd name="T11" fmla="*/ 25 h 198"/>
                  <a:gd name="T12" fmla="*/ 86 w 370"/>
                  <a:gd name="T13" fmla="*/ 0 h 198"/>
                  <a:gd name="T14" fmla="*/ 146 w 370"/>
                  <a:gd name="T15" fmla="*/ 25 h 198"/>
                  <a:gd name="T16" fmla="*/ 170 w 370"/>
                  <a:gd name="T17" fmla="*/ 88 h 198"/>
                  <a:gd name="T18" fmla="*/ 146 w 370"/>
                  <a:gd name="T19" fmla="*/ 157 h 198"/>
                  <a:gd name="T20" fmla="*/ 346 w 370"/>
                  <a:gd name="T21" fmla="*/ 157 h 198"/>
                  <a:gd name="T22" fmla="*/ 283 w 370"/>
                  <a:gd name="T23" fmla="*/ 198 h 198"/>
                  <a:gd name="T24" fmla="*/ 283 w 370"/>
                  <a:gd name="T25" fmla="*/ 172 h 198"/>
                  <a:gd name="T26" fmla="*/ 223 w 370"/>
                  <a:gd name="T27" fmla="*/ 146 h 198"/>
                  <a:gd name="T28" fmla="*/ 200 w 370"/>
                  <a:gd name="T29" fmla="*/ 87 h 198"/>
                  <a:gd name="T30" fmla="*/ 224 w 370"/>
                  <a:gd name="T31" fmla="*/ 25 h 198"/>
                  <a:gd name="T32" fmla="*/ 286 w 370"/>
                  <a:gd name="T33" fmla="*/ 0 h 198"/>
                  <a:gd name="T34" fmla="*/ 345 w 370"/>
                  <a:gd name="T35" fmla="*/ 25 h 198"/>
                  <a:gd name="T36" fmla="*/ 370 w 370"/>
                  <a:gd name="T37" fmla="*/ 88 h 198"/>
                  <a:gd name="T38" fmla="*/ 346 w 370"/>
                  <a:gd name="T39" fmla="*/ 15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0" h="198">
                    <a:moveTo>
                      <a:pt x="146" y="157"/>
                    </a:moveTo>
                    <a:cubicBezTo>
                      <a:pt x="131" y="177"/>
                      <a:pt x="111" y="191"/>
                      <a:pt x="83" y="198"/>
                    </a:cubicBezTo>
                    <a:cubicBezTo>
                      <a:pt x="83" y="172"/>
                      <a:pt x="83" y="172"/>
                      <a:pt x="83" y="172"/>
                    </a:cubicBezTo>
                    <a:cubicBezTo>
                      <a:pt x="59" y="170"/>
                      <a:pt x="39" y="162"/>
                      <a:pt x="23" y="146"/>
                    </a:cubicBezTo>
                    <a:cubicBezTo>
                      <a:pt x="8" y="130"/>
                      <a:pt x="0" y="111"/>
                      <a:pt x="0" y="87"/>
                    </a:cubicBezTo>
                    <a:cubicBezTo>
                      <a:pt x="0" y="62"/>
                      <a:pt x="8" y="42"/>
                      <a:pt x="25" y="25"/>
                    </a:cubicBezTo>
                    <a:cubicBezTo>
                      <a:pt x="41" y="8"/>
                      <a:pt x="61" y="0"/>
                      <a:pt x="86" y="0"/>
                    </a:cubicBezTo>
                    <a:cubicBezTo>
                      <a:pt x="110" y="0"/>
                      <a:pt x="129" y="8"/>
                      <a:pt x="146" y="25"/>
                    </a:cubicBezTo>
                    <a:cubicBezTo>
                      <a:pt x="162" y="42"/>
                      <a:pt x="170" y="63"/>
                      <a:pt x="170" y="88"/>
                    </a:cubicBezTo>
                    <a:cubicBezTo>
                      <a:pt x="170" y="114"/>
                      <a:pt x="162" y="137"/>
                      <a:pt x="146" y="157"/>
                    </a:cubicBezTo>
                    <a:close/>
                    <a:moveTo>
                      <a:pt x="346" y="157"/>
                    </a:moveTo>
                    <a:cubicBezTo>
                      <a:pt x="330" y="177"/>
                      <a:pt x="307" y="191"/>
                      <a:pt x="283" y="198"/>
                    </a:cubicBezTo>
                    <a:cubicBezTo>
                      <a:pt x="283" y="172"/>
                      <a:pt x="283" y="172"/>
                      <a:pt x="283" y="172"/>
                    </a:cubicBezTo>
                    <a:cubicBezTo>
                      <a:pt x="259" y="170"/>
                      <a:pt x="238" y="162"/>
                      <a:pt x="223" y="146"/>
                    </a:cubicBezTo>
                    <a:cubicBezTo>
                      <a:pt x="208" y="130"/>
                      <a:pt x="200" y="111"/>
                      <a:pt x="200" y="87"/>
                    </a:cubicBezTo>
                    <a:cubicBezTo>
                      <a:pt x="200" y="62"/>
                      <a:pt x="208" y="42"/>
                      <a:pt x="224" y="25"/>
                    </a:cubicBezTo>
                    <a:cubicBezTo>
                      <a:pt x="241" y="8"/>
                      <a:pt x="261" y="0"/>
                      <a:pt x="286" y="0"/>
                    </a:cubicBezTo>
                    <a:cubicBezTo>
                      <a:pt x="309" y="0"/>
                      <a:pt x="329" y="8"/>
                      <a:pt x="345" y="25"/>
                    </a:cubicBezTo>
                    <a:cubicBezTo>
                      <a:pt x="361" y="42"/>
                      <a:pt x="370" y="63"/>
                      <a:pt x="370" y="88"/>
                    </a:cubicBezTo>
                    <a:cubicBezTo>
                      <a:pt x="370" y="114"/>
                      <a:pt x="362" y="137"/>
                      <a:pt x="346" y="157"/>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grpSp>
        <p:sp>
          <p:nvSpPr>
            <p:cNvPr id="28" name="îṧḻide"/>
            <p:cNvSpPr/>
            <p:nvPr/>
          </p:nvSpPr>
          <p:spPr bwMode="auto">
            <a:xfrm>
              <a:off x="2437652" y="2290116"/>
              <a:ext cx="585696" cy="597364"/>
            </a:xfrm>
            <a:custGeom>
              <a:avLst/>
              <a:gdLst>
                <a:gd name="connsiteX0" fmla="*/ 54222 w 585452"/>
                <a:gd name="connsiteY0" fmla="*/ 339785 h 597115"/>
                <a:gd name="connsiteX1" fmla="*/ 231863 w 585452"/>
                <a:gd name="connsiteY1" fmla="*/ 478484 h 597115"/>
                <a:gd name="connsiteX2" fmla="*/ 236511 w 585452"/>
                <a:gd name="connsiteY2" fmla="*/ 476421 h 597115"/>
                <a:gd name="connsiteX3" fmla="*/ 230314 w 585452"/>
                <a:gd name="connsiteY3" fmla="*/ 474359 h 597115"/>
                <a:gd name="connsiteX4" fmla="*/ 182289 w 585452"/>
                <a:gd name="connsiteY4" fmla="*/ 420736 h 597115"/>
                <a:gd name="connsiteX5" fmla="*/ 54222 w 585452"/>
                <a:gd name="connsiteY5" fmla="*/ 339785 h 597115"/>
                <a:gd name="connsiteX6" fmla="*/ 47508 w 585452"/>
                <a:gd name="connsiteY6" fmla="*/ 201087 h 597115"/>
                <a:gd name="connsiteX7" fmla="*/ 39246 w 585452"/>
                <a:gd name="connsiteY7" fmla="*/ 259866 h 597115"/>
                <a:gd name="connsiteX8" fmla="*/ 39246 w 585452"/>
                <a:gd name="connsiteY8" fmla="*/ 260897 h 597115"/>
                <a:gd name="connsiteX9" fmla="*/ 161116 w 585452"/>
                <a:gd name="connsiteY9" fmla="*/ 384643 h 597115"/>
                <a:gd name="connsiteX10" fmla="*/ 131681 w 585452"/>
                <a:gd name="connsiteY10" fmla="*/ 276881 h 597115"/>
                <a:gd name="connsiteX11" fmla="*/ 47508 w 585452"/>
                <a:gd name="connsiteY11" fmla="*/ 201087 h 597115"/>
                <a:gd name="connsiteX12" fmla="*/ 116189 w 585452"/>
                <a:gd name="connsiteY12" fmla="*/ 92809 h 597115"/>
                <a:gd name="connsiteX13" fmla="*/ 58869 w 585452"/>
                <a:gd name="connsiteY13" fmla="*/ 169635 h 597115"/>
                <a:gd name="connsiteX14" fmla="*/ 131165 w 585452"/>
                <a:gd name="connsiteY14" fmla="*/ 246460 h 597115"/>
                <a:gd name="connsiteX15" fmla="*/ 149755 w 585452"/>
                <a:gd name="connsiteY15" fmla="*/ 149526 h 597115"/>
                <a:gd name="connsiteX16" fmla="*/ 116189 w 585452"/>
                <a:gd name="connsiteY16" fmla="*/ 92809 h 597115"/>
                <a:gd name="connsiteX17" fmla="*/ 221535 w 585452"/>
                <a:gd name="connsiteY17" fmla="*/ 42795 h 597115"/>
                <a:gd name="connsiteX18" fmla="*/ 141493 w 585452"/>
                <a:gd name="connsiteY18" fmla="*/ 74247 h 597115"/>
                <a:gd name="connsiteX19" fmla="*/ 163182 w 585452"/>
                <a:gd name="connsiteY19" fmla="*/ 119621 h 597115"/>
                <a:gd name="connsiteX20" fmla="*/ 221535 w 585452"/>
                <a:gd name="connsiteY20" fmla="*/ 42795 h 597115"/>
                <a:gd name="connsiteX21" fmla="*/ 496052 w 585452"/>
                <a:gd name="connsiteY21" fmla="*/ 42574 h 597115"/>
                <a:gd name="connsiteX22" fmla="*/ 574240 w 585452"/>
                <a:gd name="connsiteY22" fmla="*/ 399614 h 597115"/>
                <a:gd name="connsiteX23" fmla="*/ 343397 w 585452"/>
                <a:gd name="connsiteY23" fmla="*/ 479027 h 597115"/>
                <a:gd name="connsiteX24" fmla="*/ 374382 w 585452"/>
                <a:gd name="connsiteY24" fmla="*/ 417147 h 597115"/>
                <a:gd name="connsiteX25" fmla="*/ 444100 w 585452"/>
                <a:gd name="connsiteY25" fmla="*/ 402708 h 597115"/>
                <a:gd name="connsiteX26" fmla="*/ 467856 w 585452"/>
                <a:gd name="connsiteY26" fmla="*/ 393426 h 597115"/>
                <a:gd name="connsiteX27" fmla="*/ 487480 w 585452"/>
                <a:gd name="connsiteY27" fmla="*/ 382597 h 597115"/>
                <a:gd name="connsiteX28" fmla="*/ 494194 w 585452"/>
                <a:gd name="connsiteY28" fmla="*/ 376925 h 597115"/>
                <a:gd name="connsiteX29" fmla="*/ 498842 w 585452"/>
                <a:gd name="connsiteY29" fmla="*/ 372284 h 597115"/>
                <a:gd name="connsiteX30" fmla="*/ 502457 w 585452"/>
                <a:gd name="connsiteY30" fmla="*/ 367127 h 597115"/>
                <a:gd name="connsiteX31" fmla="*/ 498325 w 585452"/>
                <a:gd name="connsiteY31" fmla="*/ 371768 h 597115"/>
                <a:gd name="connsiteX32" fmla="*/ 493161 w 585452"/>
                <a:gd name="connsiteY32" fmla="*/ 375894 h 597115"/>
                <a:gd name="connsiteX33" fmla="*/ 485931 w 585452"/>
                <a:gd name="connsiteY33" fmla="*/ 380535 h 597115"/>
                <a:gd name="connsiteX34" fmla="*/ 465790 w 585452"/>
                <a:gd name="connsiteY34" fmla="*/ 388785 h 597115"/>
                <a:gd name="connsiteX35" fmla="*/ 442035 w 585452"/>
                <a:gd name="connsiteY35" fmla="*/ 394973 h 597115"/>
                <a:gd name="connsiteX36" fmla="*/ 395556 w 585452"/>
                <a:gd name="connsiteY36" fmla="*/ 401677 h 597115"/>
                <a:gd name="connsiteX37" fmla="*/ 381612 w 585452"/>
                <a:gd name="connsiteY37" fmla="*/ 402193 h 597115"/>
                <a:gd name="connsiteX38" fmla="*/ 407950 w 585452"/>
                <a:gd name="connsiteY38" fmla="*/ 344954 h 597115"/>
                <a:gd name="connsiteX39" fmla="*/ 465274 w 585452"/>
                <a:gd name="connsiteY39" fmla="*/ 331031 h 597115"/>
                <a:gd name="connsiteX40" fmla="*/ 485931 w 585452"/>
                <a:gd name="connsiteY40" fmla="*/ 322780 h 597115"/>
                <a:gd name="connsiteX41" fmla="*/ 502973 w 585452"/>
                <a:gd name="connsiteY41" fmla="*/ 312982 h 597115"/>
                <a:gd name="connsiteX42" fmla="*/ 509170 w 585452"/>
                <a:gd name="connsiteY42" fmla="*/ 308341 h 597115"/>
                <a:gd name="connsiteX43" fmla="*/ 513302 w 585452"/>
                <a:gd name="connsiteY43" fmla="*/ 303700 h 597115"/>
                <a:gd name="connsiteX44" fmla="*/ 515884 w 585452"/>
                <a:gd name="connsiteY44" fmla="*/ 299575 h 597115"/>
                <a:gd name="connsiteX45" fmla="*/ 512785 w 585452"/>
                <a:gd name="connsiteY45" fmla="*/ 303700 h 597115"/>
                <a:gd name="connsiteX46" fmla="*/ 508137 w 585452"/>
                <a:gd name="connsiteY46" fmla="*/ 307310 h 597115"/>
                <a:gd name="connsiteX47" fmla="*/ 501940 w 585452"/>
                <a:gd name="connsiteY47" fmla="*/ 311435 h 597115"/>
                <a:gd name="connsiteX48" fmla="*/ 484382 w 585452"/>
                <a:gd name="connsiteY48" fmla="*/ 318655 h 597115"/>
                <a:gd name="connsiteX49" fmla="*/ 463208 w 585452"/>
                <a:gd name="connsiteY49" fmla="*/ 323811 h 597115"/>
                <a:gd name="connsiteX50" fmla="*/ 422927 w 585452"/>
                <a:gd name="connsiteY50" fmla="*/ 329484 h 597115"/>
                <a:gd name="connsiteX51" fmla="*/ 413631 w 585452"/>
                <a:gd name="connsiteY51" fmla="*/ 329999 h 597115"/>
                <a:gd name="connsiteX52" fmla="*/ 436870 w 585452"/>
                <a:gd name="connsiteY52" fmla="*/ 271729 h 597115"/>
                <a:gd name="connsiteX53" fmla="*/ 436870 w 585452"/>
                <a:gd name="connsiteY53" fmla="*/ 272760 h 597115"/>
                <a:gd name="connsiteX54" fmla="*/ 482832 w 585452"/>
                <a:gd name="connsiteY54" fmla="*/ 261931 h 597115"/>
                <a:gd name="connsiteX55" fmla="*/ 499358 w 585452"/>
                <a:gd name="connsiteY55" fmla="*/ 255743 h 597115"/>
                <a:gd name="connsiteX56" fmla="*/ 512269 w 585452"/>
                <a:gd name="connsiteY56" fmla="*/ 248008 h 597115"/>
                <a:gd name="connsiteX57" fmla="*/ 517433 w 585452"/>
                <a:gd name="connsiteY57" fmla="*/ 244398 h 597115"/>
                <a:gd name="connsiteX58" fmla="*/ 520532 w 585452"/>
                <a:gd name="connsiteY58" fmla="*/ 240789 h 597115"/>
                <a:gd name="connsiteX59" fmla="*/ 522597 w 585452"/>
                <a:gd name="connsiteY59" fmla="*/ 237695 h 597115"/>
                <a:gd name="connsiteX60" fmla="*/ 520015 w 585452"/>
                <a:gd name="connsiteY60" fmla="*/ 240789 h 597115"/>
                <a:gd name="connsiteX61" fmla="*/ 516400 w 585452"/>
                <a:gd name="connsiteY61" fmla="*/ 243367 h 597115"/>
                <a:gd name="connsiteX62" fmla="*/ 511752 w 585452"/>
                <a:gd name="connsiteY62" fmla="*/ 246461 h 597115"/>
                <a:gd name="connsiteX63" fmla="*/ 497809 w 585452"/>
                <a:gd name="connsiteY63" fmla="*/ 252133 h 597115"/>
                <a:gd name="connsiteX64" fmla="*/ 481800 w 585452"/>
                <a:gd name="connsiteY64" fmla="*/ 256259 h 597115"/>
                <a:gd name="connsiteX65" fmla="*/ 450297 w 585452"/>
                <a:gd name="connsiteY65" fmla="*/ 260900 h 597115"/>
                <a:gd name="connsiteX66" fmla="*/ 441002 w 585452"/>
                <a:gd name="connsiteY66" fmla="*/ 261415 h 597115"/>
                <a:gd name="connsiteX67" fmla="*/ 446682 w 585452"/>
                <a:gd name="connsiteY67" fmla="*/ 239242 h 597115"/>
                <a:gd name="connsiteX68" fmla="*/ 436354 w 585452"/>
                <a:gd name="connsiteY68" fmla="*/ 262962 h 597115"/>
                <a:gd name="connsiteX69" fmla="*/ 435837 w 585452"/>
                <a:gd name="connsiteY69" fmla="*/ 262962 h 597115"/>
                <a:gd name="connsiteX70" fmla="*/ 427058 w 585452"/>
                <a:gd name="connsiteY70" fmla="*/ 256774 h 597115"/>
                <a:gd name="connsiteX71" fmla="*/ 405368 w 585452"/>
                <a:gd name="connsiteY71" fmla="*/ 237695 h 597115"/>
                <a:gd name="connsiteX72" fmla="*/ 395040 w 585452"/>
                <a:gd name="connsiteY72" fmla="*/ 226866 h 597115"/>
                <a:gd name="connsiteX73" fmla="*/ 387293 w 585452"/>
                <a:gd name="connsiteY73" fmla="*/ 216037 h 597115"/>
                <a:gd name="connsiteX74" fmla="*/ 385227 w 585452"/>
                <a:gd name="connsiteY74" fmla="*/ 210880 h 597115"/>
                <a:gd name="connsiteX75" fmla="*/ 384195 w 585452"/>
                <a:gd name="connsiteY75" fmla="*/ 207270 h 597115"/>
                <a:gd name="connsiteX76" fmla="*/ 383678 w 585452"/>
                <a:gd name="connsiteY76" fmla="*/ 203661 h 597115"/>
                <a:gd name="connsiteX77" fmla="*/ 383678 w 585452"/>
                <a:gd name="connsiteY77" fmla="*/ 207270 h 597115"/>
                <a:gd name="connsiteX78" fmla="*/ 384195 w 585452"/>
                <a:gd name="connsiteY78" fmla="*/ 211396 h 597115"/>
                <a:gd name="connsiteX79" fmla="*/ 386260 w 585452"/>
                <a:gd name="connsiteY79" fmla="*/ 216552 h 597115"/>
                <a:gd name="connsiteX80" fmla="*/ 392457 w 585452"/>
                <a:gd name="connsiteY80" fmla="*/ 228413 h 597115"/>
                <a:gd name="connsiteX81" fmla="*/ 401753 w 585452"/>
                <a:gd name="connsiteY81" fmla="*/ 241304 h 597115"/>
                <a:gd name="connsiteX82" fmla="*/ 431190 w 585452"/>
                <a:gd name="connsiteY82" fmla="*/ 272244 h 597115"/>
                <a:gd name="connsiteX83" fmla="*/ 432222 w 585452"/>
                <a:gd name="connsiteY83" fmla="*/ 270697 h 597115"/>
                <a:gd name="connsiteX84" fmla="*/ 400720 w 585452"/>
                <a:gd name="connsiteY84" fmla="*/ 336187 h 597115"/>
                <a:gd name="connsiteX85" fmla="*/ 389875 w 585452"/>
                <a:gd name="connsiteY85" fmla="*/ 327937 h 597115"/>
                <a:gd name="connsiteX86" fmla="*/ 362505 w 585452"/>
                <a:gd name="connsiteY86" fmla="*/ 304732 h 597115"/>
                <a:gd name="connsiteX87" fmla="*/ 349594 w 585452"/>
                <a:gd name="connsiteY87" fmla="*/ 290808 h 597115"/>
                <a:gd name="connsiteX88" fmla="*/ 340298 w 585452"/>
                <a:gd name="connsiteY88" fmla="*/ 276885 h 597115"/>
                <a:gd name="connsiteX89" fmla="*/ 337200 w 585452"/>
                <a:gd name="connsiteY89" fmla="*/ 271213 h 597115"/>
                <a:gd name="connsiteX90" fmla="*/ 336167 w 585452"/>
                <a:gd name="connsiteY90" fmla="*/ 266056 h 597115"/>
                <a:gd name="connsiteX91" fmla="*/ 335134 w 585452"/>
                <a:gd name="connsiteY91" fmla="*/ 261415 h 597115"/>
                <a:gd name="connsiteX92" fmla="*/ 335650 w 585452"/>
                <a:gd name="connsiteY92" fmla="*/ 266056 h 597115"/>
                <a:gd name="connsiteX93" fmla="*/ 336167 w 585452"/>
                <a:gd name="connsiteY93" fmla="*/ 271213 h 597115"/>
                <a:gd name="connsiteX94" fmla="*/ 338232 w 585452"/>
                <a:gd name="connsiteY94" fmla="*/ 277917 h 597115"/>
                <a:gd name="connsiteX95" fmla="*/ 346495 w 585452"/>
                <a:gd name="connsiteY95" fmla="*/ 292871 h 597115"/>
                <a:gd name="connsiteX96" fmla="*/ 357857 w 585452"/>
                <a:gd name="connsiteY96" fmla="*/ 308857 h 597115"/>
                <a:gd name="connsiteX97" fmla="*/ 395040 w 585452"/>
                <a:gd name="connsiteY97" fmla="*/ 347532 h 597115"/>
                <a:gd name="connsiteX98" fmla="*/ 365603 w 585452"/>
                <a:gd name="connsiteY98" fmla="*/ 402708 h 597115"/>
                <a:gd name="connsiteX99" fmla="*/ 350627 w 585452"/>
                <a:gd name="connsiteY99" fmla="*/ 391364 h 597115"/>
                <a:gd name="connsiteX100" fmla="*/ 314993 w 585452"/>
                <a:gd name="connsiteY100" fmla="*/ 360939 h 597115"/>
                <a:gd name="connsiteX101" fmla="*/ 298467 w 585452"/>
                <a:gd name="connsiteY101" fmla="*/ 342375 h 597115"/>
                <a:gd name="connsiteX102" fmla="*/ 286073 w 585452"/>
                <a:gd name="connsiteY102" fmla="*/ 324843 h 597115"/>
                <a:gd name="connsiteX103" fmla="*/ 282458 w 585452"/>
                <a:gd name="connsiteY103" fmla="*/ 317108 h 597115"/>
                <a:gd name="connsiteX104" fmla="*/ 280392 w 585452"/>
                <a:gd name="connsiteY104" fmla="*/ 310404 h 597115"/>
                <a:gd name="connsiteX105" fmla="*/ 279360 w 585452"/>
                <a:gd name="connsiteY105" fmla="*/ 304732 h 597115"/>
                <a:gd name="connsiteX106" fmla="*/ 279360 w 585452"/>
                <a:gd name="connsiteY106" fmla="*/ 310404 h 597115"/>
                <a:gd name="connsiteX107" fmla="*/ 280909 w 585452"/>
                <a:gd name="connsiteY107" fmla="*/ 317108 h 597115"/>
                <a:gd name="connsiteX108" fmla="*/ 283491 w 585452"/>
                <a:gd name="connsiteY108" fmla="*/ 325874 h 597115"/>
                <a:gd name="connsiteX109" fmla="*/ 293820 w 585452"/>
                <a:gd name="connsiteY109" fmla="*/ 345469 h 597115"/>
                <a:gd name="connsiteX110" fmla="*/ 309312 w 585452"/>
                <a:gd name="connsiteY110" fmla="*/ 366096 h 597115"/>
                <a:gd name="connsiteX111" fmla="*/ 357340 w 585452"/>
                <a:gd name="connsiteY111" fmla="*/ 416631 h 597115"/>
                <a:gd name="connsiteX112" fmla="*/ 251472 w 585452"/>
                <a:gd name="connsiteY112" fmla="*/ 597115 h 597115"/>
                <a:gd name="connsiteX113" fmla="*/ 194665 w 585452"/>
                <a:gd name="connsiteY113" fmla="*/ 585770 h 597115"/>
                <a:gd name="connsiteX114" fmla="*/ 306730 w 585452"/>
                <a:gd name="connsiteY114" fmla="*/ 460979 h 597115"/>
                <a:gd name="connsiteX115" fmla="*/ 242693 w 585452"/>
                <a:gd name="connsiteY115" fmla="*/ 256774 h 597115"/>
                <a:gd name="connsiteX116" fmla="*/ 491612 w 585452"/>
                <a:gd name="connsiteY116" fmla="*/ 43804 h 597115"/>
                <a:gd name="connsiteX117" fmla="*/ 496052 w 585452"/>
                <a:gd name="connsiteY117" fmla="*/ 42574 h 597115"/>
                <a:gd name="connsiteX118" fmla="*/ 260265 w 585452"/>
                <a:gd name="connsiteY118" fmla="*/ 0 h 597115"/>
                <a:gd name="connsiteX119" fmla="*/ 428611 w 585452"/>
                <a:gd name="connsiteY119" fmla="*/ 62389 h 597115"/>
                <a:gd name="connsiteX120" fmla="*/ 405890 w 585452"/>
                <a:gd name="connsiteY120" fmla="*/ 75279 h 597115"/>
                <a:gd name="connsiteX121" fmla="*/ 364578 w 585452"/>
                <a:gd name="connsiteY121" fmla="*/ 99512 h 597115"/>
                <a:gd name="connsiteX122" fmla="*/ 374906 w 585452"/>
                <a:gd name="connsiteY122" fmla="*/ 71154 h 597115"/>
                <a:gd name="connsiteX123" fmla="*/ 299512 w 585452"/>
                <a:gd name="connsiteY123" fmla="*/ 42795 h 597115"/>
                <a:gd name="connsiteX124" fmla="*/ 351151 w 585452"/>
                <a:gd name="connsiteY124" fmla="*/ 108278 h 597115"/>
                <a:gd name="connsiteX125" fmla="*/ 326364 w 585452"/>
                <a:gd name="connsiteY125" fmla="*/ 124777 h 597115"/>
                <a:gd name="connsiteX126" fmla="*/ 260265 w 585452"/>
                <a:gd name="connsiteY126" fmla="*/ 48983 h 597115"/>
                <a:gd name="connsiteX127" fmla="*/ 185387 w 585452"/>
                <a:gd name="connsiteY127" fmla="*/ 141792 h 597115"/>
                <a:gd name="connsiteX128" fmla="*/ 257683 w 585452"/>
                <a:gd name="connsiteY128" fmla="*/ 166026 h 597115"/>
                <a:gd name="connsiteX129" fmla="*/ 276790 w 585452"/>
                <a:gd name="connsiteY129" fmla="*/ 164479 h 597115"/>
                <a:gd name="connsiteX130" fmla="*/ 248904 w 585452"/>
                <a:gd name="connsiteY130" fmla="*/ 194900 h 597115"/>
                <a:gd name="connsiteX131" fmla="*/ 174026 w 585452"/>
                <a:gd name="connsiteY131" fmla="*/ 169635 h 597115"/>
                <a:gd name="connsiteX132" fmla="*/ 160083 w 585452"/>
                <a:gd name="connsiteY132" fmla="*/ 254710 h 597115"/>
                <a:gd name="connsiteX133" fmla="*/ 160600 w 585452"/>
                <a:gd name="connsiteY133" fmla="*/ 261929 h 597115"/>
                <a:gd name="connsiteX134" fmla="*/ 207593 w 585452"/>
                <a:gd name="connsiteY134" fmla="*/ 277397 h 597115"/>
                <a:gd name="connsiteX135" fmla="*/ 203461 w 585452"/>
                <a:gd name="connsiteY135" fmla="*/ 303177 h 597115"/>
                <a:gd name="connsiteX136" fmla="*/ 162665 w 585452"/>
                <a:gd name="connsiteY136" fmla="*/ 291318 h 597115"/>
                <a:gd name="connsiteX137" fmla="*/ 201912 w 585452"/>
                <a:gd name="connsiteY137" fmla="*/ 398049 h 597115"/>
                <a:gd name="connsiteX138" fmla="*/ 218437 w 585452"/>
                <a:gd name="connsiteY138" fmla="*/ 401143 h 597115"/>
                <a:gd name="connsiteX139" fmla="*/ 233929 w 585452"/>
                <a:gd name="connsiteY139" fmla="*/ 430017 h 597115"/>
                <a:gd name="connsiteX140" fmla="*/ 226183 w 585452"/>
                <a:gd name="connsiteY140" fmla="*/ 429501 h 597115"/>
                <a:gd name="connsiteX141" fmla="*/ 248904 w 585452"/>
                <a:gd name="connsiteY141" fmla="*/ 451156 h 597115"/>
                <a:gd name="connsiteX142" fmla="*/ 260782 w 585452"/>
                <a:gd name="connsiteY142" fmla="*/ 465078 h 597115"/>
                <a:gd name="connsiteX143" fmla="*/ 221019 w 585452"/>
                <a:gd name="connsiteY143" fmla="*/ 516123 h 597115"/>
                <a:gd name="connsiteX144" fmla="*/ 0 w 585452"/>
                <a:gd name="connsiteY144" fmla="*/ 259866 h 597115"/>
                <a:gd name="connsiteX145" fmla="*/ 2582 w 585452"/>
                <a:gd name="connsiteY145" fmla="*/ 225320 h 597115"/>
                <a:gd name="connsiteX146" fmla="*/ 23238 w 585452"/>
                <a:gd name="connsiteY146" fmla="*/ 153651 h 597115"/>
                <a:gd name="connsiteX147" fmla="*/ 40795 w 585452"/>
                <a:gd name="connsiteY147" fmla="*/ 121168 h 597115"/>
                <a:gd name="connsiteX148" fmla="*/ 48541 w 585452"/>
                <a:gd name="connsiteY148" fmla="*/ 109824 h 597115"/>
                <a:gd name="connsiteX149" fmla="*/ 108444 w 585452"/>
                <a:gd name="connsiteY149" fmla="*/ 49498 h 597115"/>
                <a:gd name="connsiteX150" fmla="*/ 108444 w 585452"/>
                <a:gd name="connsiteY150" fmla="*/ 46405 h 597115"/>
                <a:gd name="connsiteX151" fmla="*/ 112058 w 585452"/>
                <a:gd name="connsiteY151" fmla="*/ 46405 h 597115"/>
                <a:gd name="connsiteX152" fmla="*/ 260265 w 585452"/>
                <a:gd name="connsiteY152" fmla="*/ 0 h 597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585452" h="597115">
                  <a:moveTo>
                    <a:pt x="54222" y="339785"/>
                  </a:moveTo>
                  <a:cubicBezTo>
                    <a:pt x="83140" y="413517"/>
                    <a:pt x="150788" y="468172"/>
                    <a:pt x="231863" y="478484"/>
                  </a:cubicBezTo>
                  <a:cubicBezTo>
                    <a:pt x="233412" y="477968"/>
                    <a:pt x="234962" y="476937"/>
                    <a:pt x="236511" y="476421"/>
                  </a:cubicBezTo>
                  <a:cubicBezTo>
                    <a:pt x="234445" y="475906"/>
                    <a:pt x="232380" y="474874"/>
                    <a:pt x="230314" y="474359"/>
                  </a:cubicBezTo>
                  <a:cubicBezTo>
                    <a:pt x="212240" y="458891"/>
                    <a:pt x="196232" y="440844"/>
                    <a:pt x="182289" y="420736"/>
                  </a:cubicBezTo>
                  <a:cubicBezTo>
                    <a:pt x="131165" y="406299"/>
                    <a:pt x="86755" y="377425"/>
                    <a:pt x="54222" y="339785"/>
                  </a:cubicBezTo>
                  <a:close/>
                  <a:moveTo>
                    <a:pt x="47508" y="201087"/>
                  </a:moveTo>
                  <a:cubicBezTo>
                    <a:pt x="42344" y="220164"/>
                    <a:pt x="39246" y="239757"/>
                    <a:pt x="39246" y="259866"/>
                  </a:cubicBezTo>
                  <a:cubicBezTo>
                    <a:pt x="39246" y="260382"/>
                    <a:pt x="39246" y="260897"/>
                    <a:pt x="39246" y="260897"/>
                  </a:cubicBezTo>
                  <a:cubicBezTo>
                    <a:pt x="59386" y="316067"/>
                    <a:pt x="103796" y="360410"/>
                    <a:pt x="161116" y="384643"/>
                  </a:cubicBezTo>
                  <a:cubicBezTo>
                    <a:pt x="145108" y="352160"/>
                    <a:pt x="134780" y="315552"/>
                    <a:pt x="131681" y="276881"/>
                  </a:cubicBezTo>
                  <a:cubicBezTo>
                    <a:pt x="97599" y="258319"/>
                    <a:pt x="68681" y="232023"/>
                    <a:pt x="47508" y="201087"/>
                  </a:cubicBezTo>
                  <a:close/>
                  <a:moveTo>
                    <a:pt x="116189" y="92809"/>
                  </a:moveTo>
                  <a:cubicBezTo>
                    <a:pt x="91402" y="113949"/>
                    <a:pt x="72296" y="140245"/>
                    <a:pt x="58869" y="169635"/>
                  </a:cubicBezTo>
                  <a:cubicBezTo>
                    <a:pt x="75394" y="200571"/>
                    <a:pt x="100698" y="226867"/>
                    <a:pt x="131165" y="246460"/>
                  </a:cubicBezTo>
                  <a:cubicBezTo>
                    <a:pt x="132198" y="212430"/>
                    <a:pt x="138911" y="179431"/>
                    <a:pt x="149755" y="149526"/>
                  </a:cubicBezTo>
                  <a:cubicBezTo>
                    <a:pt x="134780" y="133542"/>
                    <a:pt x="122903" y="114465"/>
                    <a:pt x="116189" y="92809"/>
                  </a:cubicBezTo>
                  <a:close/>
                  <a:moveTo>
                    <a:pt x="221535" y="42795"/>
                  </a:moveTo>
                  <a:cubicBezTo>
                    <a:pt x="192100" y="47951"/>
                    <a:pt x="165247" y="58779"/>
                    <a:pt x="141493" y="74247"/>
                  </a:cubicBezTo>
                  <a:cubicBezTo>
                    <a:pt x="145108" y="91263"/>
                    <a:pt x="152854" y="106731"/>
                    <a:pt x="163182" y="119621"/>
                  </a:cubicBezTo>
                  <a:cubicBezTo>
                    <a:pt x="178157" y="90231"/>
                    <a:pt x="197781" y="64451"/>
                    <a:pt x="221535" y="42795"/>
                  </a:cubicBezTo>
                  <a:close/>
                  <a:moveTo>
                    <a:pt x="496052" y="42574"/>
                  </a:moveTo>
                  <a:cubicBezTo>
                    <a:pt x="518886" y="70288"/>
                    <a:pt x="618524" y="296739"/>
                    <a:pt x="574240" y="399614"/>
                  </a:cubicBezTo>
                  <a:cubicBezTo>
                    <a:pt x="527245" y="507905"/>
                    <a:pt x="411049" y="503264"/>
                    <a:pt x="343397" y="479027"/>
                  </a:cubicBezTo>
                  <a:cubicBezTo>
                    <a:pt x="350110" y="460979"/>
                    <a:pt x="365603" y="438805"/>
                    <a:pt x="374382" y="417147"/>
                  </a:cubicBezTo>
                  <a:cubicBezTo>
                    <a:pt x="382645" y="415600"/>
                    <a:pt x="415697" y="411990"/>
                    <a:pt x="444100" y="402708"/>
                  </a:cubicBezTo>
                  <a:cubicBezTo>
                    <a:pt x="452363" y="400130"/>
                    <a:pt x="460626" y="397036"/>
                    <a:pt x="467856" y="393426"/>
                  </a:cubicBezTo>
                  <a:cubicBezTo>
                    <a:pt x="475086" y="390332"/>
                    <a:pt x="482316" y="386723"/>
                    <a:pt x="487480" y="382597"/>
                  </a:cubicBezTo>
                  <a:cubicBezTo>
                    <a:pt x="490062" y="381050"/>
                    <a:pt x="492645" y="378988"/>
                    <a:pt x="494194" y="376925"/>
                  </a:cubicBezTo>
                  <a:cubicBezTo>
                    <a:pt x="496260" y="375378"/>
                    <a:pt x="498325" y="373831"/>
                    <a:pt x="498842" y="372284"/>
                  </a:cubicBezTo>
                  <a:cubicBezTo>
                    <a:pt x="500907" y="368674"/>
                    <a:pt x="502457" y="367127"/>
                    <a:pt x="502457" y="367127"/>
                  </a:cubicBezTo>
                  <a:cubicBezTo>
                    <a:pt x="502457" y="367127"/>
                    <a:pt x="500907" y="368674"/>
                    <a:pt x="498325" y="371768"/>
                  </a:cubicBezTo>
                  <a:cubicBezTo>
                    <a:pt x="497292" y="373315"/>
                    <a:pt x="495227" y="374347"/>
                    <a:pt x="493161" y="375894"/>
                  </a:cubicBezTo>
                  <a:cubicBezTo>
                    <a:pt x="491612" y="377441"/>
                    <a:pt x="489030" y="378988"/>
                    <a:pt x="485931" y="380535"/>
                  </a:cubicBezTo>
                  <a:cubicBezTo>
                    <a:pt x="480767" y="383629"/>
                    <a:pt x="473537" y="386207"/>
                    <a:pt x="465790" y="388785"/>
                  </a:cubicBezTo>
                  <a:cubicBezTo>
                    <a:pt x="458560" y="391364"/>
                    <a:pt x="450297" y="393426"/>
                    <a:pt x="442035" y="394973"/>
                  </a:cubicBezTo>
                  <a:cubicBezTo>
                    <a:pt x="424992" y="398583"/>
                    <a:pt x="407950" y="400130"/>
                    <a:pt x="395556" y="401677"/>
                  </a:cubicBezTo>
                  <a:cubicBezTo>
                    <a:pt x="391425" y="401677"/>
                    <a:pt x="384711" y="402193"/>
                    <a:pt x="381612" y="402193"/>
                  </a:cubicBezTo>
                  <a:cubicBezTo>
                    <a:pt x="389359" y="383629"/>
                    <a:pt x="400204" y="364033"/>
                    <a:pt x="407950" y="344954"/>
                  </a:cubicBezTo>
                  <a:cubicBezTo>
                    <a:pt x="414664" y="343407"/>
                    <a:pt x="440485" y="338766"/>
                    <a:pt x="465274" y="331031"/>
                  </a:cubicBezTo>
                  <a:cubicBezTo>
                    <a:pt x="472504" y="328452"/>
                    <a:pt x="479734" y="325874"/>
                    <a:pt x="485931" y="322780"/>
                  </a:cubicBezTo>
                  <a:cubicBezTo>
                    <a:pt x="492645" y="319686"/>
                    <a:pt x="498325" y="316592"/>
                    <a:pt x="502973" y="312982"/>
                  </a:cubicBezTo>
                  <a:cubicBezTo>
                    <a:pt x="505555" y="311435"/>
                    <a:pt x="507621" y="309888"/>
                    <a:pt x="509170" y="308341"/>
                  </a:cubicBezTo>
                  <a:cubicBezTo>
                    <a:pt x="510720" y="306794"/>
                    <a:pt x="512269" y="305247"/>
                    <a:pt x="513302" y="303700"/>
                  </a:cubicBezTo>
                  <a:cubicBezTo>
                    <a:pt x="514851" y="301122"/>
                    <a:pt x="515884" y="299575"/>
                    <a:pt x="515884" y="299575"/>
                  </a:cubicBezTo>
                  <a:cubicBezTo>
                    <a:pt x="515884" y="299575"/>
                    <a:pt x="514851" y="301122"/>
                    <a:pt x="512785" y="303700"/>
                  </a:cubicBezTo>
                  <a:cubicBezTo>
                    <a:pt x="511752" y="304732"/>
                    <a:pt x="510203" y="305763"/>
                    <a:pt x="508137" y="307310"/>
                  </a:cubicBezTo>
                  <a:cubicBezTo>
                    <a:pt x="506588" y="308857"/>
                    <a:pt x="504522" y="309888"/>
                    <a:pt x="501940" y="311435"/>
                  </a:cubicBezTo>
                  <a:cubicBezTo>
                    <a:pt x="497292" y="314014"/>
                    <a:pt x="491095" y="316592"/>
                    <a:pt x="484382" y="318655"/>
                  </a:cubicBezTo>
                  <a:cubicBezTo>
                    <a:pt x="477668" y="320717"/>
                    <a:pt x="470438" y="322264"/>
                    <a:pt x="463208" y="323811"/>
                  </a:cubicBezTo>
                  <a:cubicBezTo>
                    <a:pt x="448748" y="326905"/>
                    <a:pt x="433772" y="328452"/>
                    <a:pt x="422927" y="329484"/>
                  </a:cubicBezTo>
                  <a:cubicBezTo>
                    <a:pt x="419312" y="329999"/>
                    <a:pt x="416213" y="329999"/>
                    <a:pt x="413631" y="329999"/>
                  </a:cubicBezTo>
                  <a:cubicBezTo>
                    <a:pt x="421894" y="309373"/>
                    <a:pt x="429640" y="289261"/>
                    <a:pt x="436870" y="271729"/>
                  </a:cubicBezTo>
                  <a:lnTo>
                    <a:pt x="436870" y="272760"/>
                  </a:lnTo>
                  <a:cubicBezTo>
                    <a:pt x="436870" y="272760"/>
                    <a:pt x="460626" y="269150"/>
                    <a:pt x="482832" y="261931"/>
                  </a:cubicBezTo>
                  <a:cubicBezTo>
                    <a:pt x="488513" y="259868"/>
                    <a:pt x="494194" y="257806"/>
                    <a:pt x="499358" y="255743"/>
                  </a:cubicBezTo>
                  <a:cubicBezTo>
                    <a:pt x="504522" y="253165"/>
                    <a:pt x="509170" y="250586"/>
                    <a:pt x="512269" y="248008"/>
                  </a:cubicBezTo>
                  <a:cubicBezTo>
                    <a:pt x="514335" y="246977"/>
                    <a:pt x="515884" y="245430"/>
                    <a:pt x="517433" y="244398"/>
                  </a:cubicBezTo>
                  <a:cubicBezTo>
                    <a:pt x="518466" y="242851"/>
                    <a:pt x="519499" y="241820"/>
                    <a:pt x="520532" y="240789"/>
                  </a:cubicBezTo>
                  <a:cubicBezTo>
                    <a:pt x="521565" y="238726"/>
                    <a:pt x="522597" y="237695"/>
                    <a:pt x="522597" y="237695"/>
                  </a:cubicBezTo>
                  <a:cubicBezTo>
                    <a:pt x="522597" y="237695"/>
                    <a:pt x="521565" y="238726"/>
                    <a:pt x="520015" y="240789"/>
                  </a:cubicBezTo>
                  <a:cubicBezTo>
                    <a:pt x="519499" y="241820"/>
                    <a:pt x="517950" y="242336"/>
                    <a:pt x="516400" y="243367"/>
                  </a:cubicBezTo>
                  <a:cubicBezTo>
                    <a:pt x="515367" y="244398"/>
                    <a:pt x="513302" y="245430"/>
                    <a:pt x="511752" y="246461"/>
                  </a:cubicBezTo>
                  <a:cubicBezTo>
                    <a:pt x="507621" y="248524"/>
                    <a:pt x="502973" y="250586"/>
                    <a:pt x="497809" y="252133"/>
                  </a:cubicBezTo>
                  <a:cubicBezTo>
                    <a:pt x="492645" y="253680"/>
                    <a:pt x="487480" y="255227"/>
                    <a:pt x="481800" y="256259"/>
                  </a:cubicBezTo>
                  <a:cubicBezTo>
                    <a:pt x="470438" y="258837"/>
                    <a:pt x="459077" y="259868"/>
                    <a:pt x="450297" y="260900"/>
                  </a:cubicBezTo>
                  <a:cubicBezTo>
                    <a:pt x="446682" y="260900"/>
                    <a:pt x="443584" y="261415"/>
                    <a:pt x="441002" y="261415"/>
                  </a:cubicBezTo>
                  <a:cubicBezTo>
                    <a:pt x="467340" y="194894"/>
                    <a:pt x="479734" y="162407"/>
                    <a:pt x="446682" y="239242"/>
                  </a:cubicBezTo>
                  <a:cubicBezTo>
                    <a:pt x="443067" y="246977"/>
                    <a:pt x="436354" y="262962"/>
                    <a:pt x="436354" y="262962"/>
                  </a:cubicBezTo>
                  <a:cubicBezTo>
                    <a:pt x="435837" y="262962"/>
                    <a:pt x="435837" y="262962"/>
                    <a:pt x="435837" y="262962"/>
                  </a:cubicBezTo>
                  <a:cubicBezTo>
                    <a:pt x="434288" y="261931"/>
                    <a:pt x="431190" y="259868"/>
                    <a:pt x="427058" y="256774"/>
                  </a:cubicBezTo>
                  <a:cubicBezTo>
                    <a:pt x="420861" y="251618"/>
                    <a:pt x="413115" y="245430"/>
                    <a:pt x="405368" y="237695"/>
                  </a:cubicBezTo>
                  <a:cubicBezTo>
                    <a:pt x="401753" y="234085"/>
                    <a:pt x="398138" y="230475"/>
                    <a:pt x="395040" y="226866"/>
                  </a:cubicBezTo>
                  <a:cubicBezTo>
                    <a:pt x="391941" y="222740"/>
                    <a:pt x="389359" y="219131"/>
                    <a:pt x="387293" y="216037"/>
                  </a:cubicBezTo>
                  <a:cubicBezTo>
                    <a:pt x="386777" y="213974"/>
                    <a:pt x="385744" y="212427"/>
                    <a:pt x="385227" y="210880"/>
                  </a:cubicBezTo>
                  <a:cubicBezTo>
                    <a:pt x="384711" y="209333"/>
                    <a:pt x="384195" y="208302"/>
                    <a:pt x="384195" y="207270"/>
                  </a:cubicBezTo>
                  <a:cubicBezTo>
                    <a:pt x="383678" y="204692"/>
                    <a:pt x="383678" y="203661"/>
                    <a:pt x="383678" y="203661"/>
                  </a:cubicBezTo>
                  <a:cubicBezTo>
                    <a:pt x="383678" y="203661"/>
                    <a:pt x="383678" y="204692"/>
                    <a:pt x="383678" y="207270"/>
                  </a:cubicBezTo>
                  <a:cubicBezTo>
                    <a:pt x="383678" y="208302"/>
                    <a:pt x="384195" y="209849"/>
                    <a:pt x="384195" y="211396"/>
                  </a:cubicBezTo>
                  <a:cubicBezTo>
                    <a:pt x="384711" y="212943"/>
                    <a:pt x="385227" y="214490"/>
                    <a:pt x="386260" y="216552"/>
                  </a:cubicBezTo>
                  <a:cubicBezTo>
                    <a:pt x="387293" y="220162"/>
                    <a:pt x="389875" y="224287"/>
                    <a:pt x="392457" y="228413"/>
                  </a:cubicBezTo>
                  <a:cubicBezTo>
                    <a:pt x="395040" y="232538"/>
                    <a:pt x="398138" y="237179"/>
                    <a:pt x="401753" y="241304"/>
                  </a:cubicBezTo>
                  <a:cubicBezTo>
                    <a:pt x="415180" y="257806"/>
                    <a:pt x="431190" y="272244"/>
                    <a:pt x="431190" y="272244"/>
                  </a:cubicBezTo>
                  <a:lnTo>
                    <a:pt x="432222" y="270697"/>
                  </a:lnTo>
                  <a:cubicBezTo>
                    <a:pt x="421894" y="293387"/>
                    <a:pt x="411565" y="315561"/>
                    <a:pt x="400720" y="336187"/>
                  </a:cubicBezTo>
                  <a:cubicBezTo>
                    <a:pt x="398655" y="334640"/>
                    <a:pt x="394523" y="332062"/>
                    <a:pt x="389875" y="327937"/>
                  </a:cubicBezTo>
                  <a:cubicBezTo>
                    <a:pt x="382129" y="322264"/>
                    <a:pt x="371800" y="314014"/>
                    <a:pt x="362505" y="304732"/>
                  </a:cubicBezTo>
                  <a:cubicBezTo>
                    <a:pt x="357857" y="300091"/>
                    <a:pt x="353725" y="295449"/>
                    <a:pt x="349594" y="290808"/>
                  </a:cubicBezTo>
                  <a:cubicBezTo>
                    <a:pt x="345979" y="286167"/>
                    <a:pt x="342364" y="281526"/>
                    <a:pt x="340298" y="276885"/>
                  </a:cubicBezTo>
                  <a:cubicBezTo>
                    <a:pt x="338749" y="274823"/>
                    <a:pt x="337716" y="272760"/>
                    <a:pt x="337200" y="271213"/>
                  </a:cubicBezTo>
                  <a:cubicBezTo>
                    <a:pt x="336683" y="269150"/>
                    <a:pt x="336167" y="267603"/>
                    <a:pt x="336167" y="266056"/>
                  </a:cubicBezTo>
                  <a:cubicBezTo>
                    <a:pt x="335650" y="263478"/>
                    <a:pt x="335134" y="261415"/>
                    <a:pt x="335134" y="261415"/>
                  </a:cubicBezTo>
                  <a:cubicBezTo>
                    <a:pt x="335134" y="261415"/>
                    <a:pt x="335134" y="263478"/>
                    <a:pt x="335650" y="266056"/>
                  </a:cubicBezTo>
                  <a:cubicBezTo>
                    <a:pt x="335134" y="267603"/>
                    <a:pt x="336167" y="269150"/>
                    <a:pt x="336167" y="271213"/>
                  </a:cubicBezTo>
                  <a:cubicBezTo>
                    <a:pt x="336683" y="273276"/>
                    <a:pt x="337716" y="275338"/>
                    <a:pt x="338232" y="277917"/>
                  </a:cubicBezTo>
                  <a:cubicBezTo>
                    <a:pt x="340298" y="282558"/>
                    <a:pt x="342880" y="287714"/>
                    <a:pt x="346495" y="292871"/>
                  </a:cubicBezTo>
                  <a:cubicBezTo>
                    <a:pt x="349594" y="298544"/>
                    <a:pt x="353725" y="303700"/>
                    <a:pt x="357857" y="308857"/>
                  </a:cubicBezTo>
                  <a:cubicBezTo>
                    <a:pt x="374899" y="329484"/>
                    <a:pt x="395040" y="347532"/>
                    <a:pt x="395040" y="347532"/>
                  </a:cubicBezTo>
                  <a:cubicBezTo>
                    <a:pt x="385227" y="366612"/>
                    <a:pt x="375415" y="385176"/>
                    <a:pt x="365603" y="402708"/>
                  </a:cubicBezTo>
                  <a:cubicBezTo>
                    <a:pt x="362505" y="400646"/>
                    <a:pt x="357340" y="397036"/>
                    <a:pt x="350627" y="391364"/>
                  </a:cubicBezTo>
                  <a:cubicBezTo>
                    <a:pt x="340815" y="383629"/>
                    <a:pt x="327387" y="372800"/>
                    <a:pt x="314993" y="360939"/>
                  </a:cubicBezTo>
                  <a:cubicBezTo>
                    <a:pt x="309312" y="354751"/>
                    <a:pt x="303115" y="348563"/>
                    <a:pt x="298467" y="342375"/>
                  </a:cubicBezTo>
                  <a:cubicBezTo>
                    <a:pt x="293303" y="336187"/>
                    <a:pt x="288655" y="330515"/>
                    <a:pt x="286073" y="324843"/>
                  </a:cubicBezTo>
                  <a:cubicBezTo>
                    <a:pt x="284524" y="321749"/>
                    <a:pt x="282975" y="319170"/>
                    <a:pt x="282458" y="317108"/>
                  </a:cubicBezTo>
                  <a:cubicBezTo>
                    <a:pt x="281425" y="314529"/>
                    <a:pt x="280392" y="312467"/>
                    <a:pt x="280392" y="310404"/>
                  </a:cubicBezTo>
                  <a:cubicBezTo>
                    <a:pt x="279876" y="306794"/>
                    <a:pt x="279360" y="304732"/>
                    <a:pt x="279360" y="304732"/>
                  </a:cubicBezTo>
                  <a:cubicBezTo>
                    <a:pt x="279360" y="304732"/>
                    <a:pt x="279360" y="306794"/>
                    <a:pt x="279360" y="310404"/>
                  </a:cubicBezTo>
                  <a:cubicBezTo>
                    <a:pt x="279360" y="312467"/>
                    <a:pt x="280392" y="314529"/>
                    <a:pt x="280909" y="317108"/>
                  </a:cubicBezTo>
                  <a:cubicBezTo>
                    <a:pt x="281425" y="320202"/>
                    <a:pt x="282458" y="322780"/>
                    <a:pt x="283491" y="325874"/>
                  </a:cubicBezTo>
                  <a:cubicBezTo>
                    <a:pt x="286073" y="332062"/>
                    <a:pt x="289688" y="338766"/>
                    <a:pt x="293820" y="345469"/>
                  </a:cubicBezTo>
                  <a:cubicBezTo>
                    <a:pt x="298467" y="352689"/>
                    <a:pt x="303632" y="359392"/>
                    <a:pt x="309312" y="366096"/>
                  </a:cubicBezTo>
                  <a:cubicBezTo>
                    <a:pt x="331002" y="393426"/>
                    <a:pt x="356824" y="416631"/>
                    <a:pt x="357340" y="416631"/>
                  </a:cubicBezTo>
                  <a:cubicBezTo>
                    <a:pt x="347528" y="433648"/>
                    <a:pt x="251472" y="597115"/>
                    <a:pt x="251472" y="597115"/>
                  </a:cubicBezTo>
                  <a:lnTo>
                    <a:pt x="194665" y="585770"/>
                  </a:lnTo>
                  <a:cubicBezTo>
                    <a:pt x="202412" y="577004"/>
                    <a:pt x="206027" y="607944"/>
                    <a:pt x="306730" y="460979"/>
                  </a:cubicBezTo>
                  <a:cubicBezTo>
                    <a:pt x="254571" y="423851"/>
                    <a:pt x="203445" y="347016"/>
                    <a:pt x="242693" y="256774"/>
                  </a:cubicBezTo>
                  <a:cubicBezTo>
                    <a:pt x="293303" y="139202"/>
                    <a:pt x="495743" y="85057"/>
                    <a:pt x="491612" y="43804"/>
                  </a:cubicBezTo>
                  <a:cubicBezTo>
                    <a:pt x="491095" y="38712"/>
                    <a:pt x="492790" y="38615"/>
                    <a:pt x="496052" y="42574"/>
                  </a:cubicBezTo>
                  <a:close/>
                  <a:moveTo>
                    <a:pt x="260265" y="0"/>
                  </a:moveTo>
                  <a:cubicBezTo>
                    <a:pt x="324299" y="0"/>
                    <a:pt x="383168" y="23718"/>
                    <a:pt x="428611" y="62389"/>
                  </a:cubicBezTo>
                  <a:cubicBezTo>
                    <a:pt x="420865" y="66513"/>
                    <a:pt x="413119" y="71154"/>
                    <a:pt x="405890" y="75279"/>
                  </a:cubicBezTo>
                  <a:cubicBezTo>
                    <a:pt x="392980" y="83013"/>
                    <a:pt x="379037" y="91263"/>
                    <a:pt x="364578" y="99512"/>
                  </a:cubicBezTo>
                  <a:cubicBezTo>
                    <a:pt x="369225" y="90747"/>
                    <a:pt x="372840" y="81466"/>
                    <a:pt x="374906" y="71154"/>
                  </a:cubicBezTo>
                  <a:cubicBezTo>
                    <a:pt x="352184" y="57748"/>
                    <a:pt x="326364" y="47436"/>
                    <a:pt x="299512" y="42795"/>
                  </a:cubicBezTo>
                  <a:cubicBezTo>
                    <a:pt x="319651" y="61357"/>
                    <a:pt x="336692" y="83528"/>
                    <a:pt x="351151" y="108278"/>
                  </a:cubicBezTo>
                  <a:cubicBezTo>
                    <a:pt x="342889" y="113434"/>
                    <a:pt x="334627" y="119105"/>
                    <a:pt x="326364" y="124777"/>
                  </a:cubicBezTo>
                  <a:cubicBezTo>
                    <a:pt x="309323" y="94356"/>
                    <a:pt x="287118" y="68576"/>
                    <a:pt x="260265" y="48983"/>
                  </a:cubicBezTo>
                  <a:cubicBezTo>
                    <a:pt x="228765" y="72185"/>
                    <a:pt x="202945" y="104153"/>
                    <a:pt x="185387" y="141792"/>
                  </a:cubicBezTo>
                  <a:cubicBezTo>
                    <a:pt x="205527" y="157260"/>
                    <a:pt x="230314" y="166026"/>
                    <a:pt x="257683" y="166026"/>
                  </a:cubicBezTo>
                  <a:cubicBezTo>
                    <a:pt x="264396" y="166026"/>
                    <a:pt x="270593" y="165510"/>
                    <a:pt x="276790" y="164479"/>
                  </a:cubicBezTo>
                  <a:cubicBezTo>
                    <a:pt x="266462" y="174275"/>
                    <a:pt x="257683" y="184587"/>
                    <a:pt x="248904" y="194900"/>
                  </a:cubicBezTo>
                  <a:cubicBezTo>
                    <a:pt x="221019" y="193353"/>
                    <a:pt x="195715" y="184587"/>
                    <a:pt x="174026" y="169635"/>
                  </a:cubicBezTo>
                  <a:cubicBezTo>
                    <a:pt x="165247" y="196446"/>
                    <a:pt x="160083" y="224805"/>
                    <a:pt x="160083" y="254710"/>
                  </a:cubicBezTo>
                  <a:cubicBezTo>
                    <a:pt x="160083" y="257288"/>
                    <a:pt x="160600" y="259866"/>
                    <a:pt x="160600" y="261929"/>
                  </a:cubicBezTo>
                  <a:cubicBezTo>
                    <a:pt x="175575" y="268631"/>
                    <a:pt x="191067" y="273788"/>
                    <a:pt x="207593" y="277397"/>
                  </a:cubicBezTo>
                  <a:cubicBezTo>
                    <a:pt x="205527" y="286162"/>
                    <a:pt x="204494" y="294412"/>
                    <a:pt x="203461" y="303177"/>
                  </a:cubicBezTo>
                  <a:cubicBezTo>
                    <a:pt x="189518" y="300084"/>
                    <a:pt x="175575" y="296474"/>
                    <a:pt x="162665" y="291318"/>
                  </a:cubicBezTo>
                  <a:cubicBezTo>
                    <a:pt x="168346" y="331020"/>
                    <a:pt x="181772" y="367112"/>
                    <a:pt x="201912" y="398049"/>
                  </a:cubicBezTo>
                  <a:cubicBezTo>
                    <a:pt x="207593" y="399596"/>
                    <a:pt x="213273" y="400111"/>
                    <a:pt x="218437" y="401143"/>
                  </a:cubicBezTo>
                  <a:cubicBezTo>
                    <a:pt x="223085" y="410939"/>
                    <a:pt x="228249" y="420736"/>
                    <a:pt x="233929" y="430017"/>
                  </a:cubicBezTo>
                  <a:cubicBezTo>
                    <a:pt x="231347" y="430017"/>
                    <a:pt x="228765" y="430017"/>
                    <a:pt x="226183" y="429501"/>
                  </a:cubicBezTo>
                  <a:cubicBezTo>
                    <a:pt x="233412" y="437751"/>
                    <a:pt x="240642" y="444454"/>
                    <a:pt x="248904" y="451156"/>
                  </a:cubicBezTo>
                  <a:cubicBezTo>
                    <a:pt x="252519" y="456313"/>
                    <a:pt x="256650" y="460953"/>
                    <a:pt x="260782" y="465078"/>
                  </a:cubicBezTo>
                  <a:cubicBezTo>
                    <a:pt x="242191" y="491374"/>
                    <a:pt x="229281" y="506842"/>
                    <a:pt x="221019" y="516123"/>
                  </a:cubicBezTo>
                  <a:cubicBezTo>
                    <a:pt x="96050" y="497561"/>
                    <a:pt x="0" y="389799"/>
                    <a:pt x="0" y="259866"/>
                  </a:cubicBezTo>
                  <a:cubicBezTo>
                    <a:pt x="0" y="248007"/>
                    <a:pt x="1033" y="236664"/>
                    <a:pt x="2582" y="225320"/>
                  </a:cubicBezTo>
                  <a:cubicBezTo>
                    <a:pt x="6197" y="200056"/>
                    <a:pt x="12910" y="176338"/>
                    <a:pt x="23238" y="153651"/>
                  </a:cubicBezTo>
                  <a:cubicBezTo>
                    <a:pt x="28402" y="142823"/>
                    <a:pt x="34082" y="131996"/>
                    <a:pt x="40795" y="121168"/>
                  </a:cubicBezTo>
                  <a:cubicBezTo>
                    <a:pt x="42861" y="117559"/>
                    <a:pt x="45443" y="113434"/>
                    <a:pt x="48541" y="109824"/>
                  </a:cubicBezTo>
                  <a:cubicBezTo>
                    <a:pt x="65066" y="86622"/>
                    <a:pt x="85206" y="65998"/>
                    <a:pt x="108444" y="49498"/>
                  </a:cubicBezTo>
                  <a:cubicBezTo>
                    <a:pt x="108444" y="48467"/>
                    <a:pt x="108444" y="47436"/>
                    <a:pt x="108444" y="46405"/>
                  </a:cubicBezTo>
                  <a:lnTo>
                    <a:pt x="112058" y="46405"/>
                  </a:lnTo>
                  <a:cubicBezTo>
                    <a:pt x="154403" y="17531"/>
                    <a:pt x="205011" y="0"/>
                    <a:pt x="260265" y="0"/>
                  </a:cubicBezTo>
                  <a:close/>
                </a:path>
              </a:pathLst>
            </a:custGeom>
            <a:solidFill>
              <a:schemeClr val="accent2"/>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29" name="išļïdé"/>
            <p:cNvSpPr/>
            <p:nvPr/>
          </p:nvSpPr>
          <p:spPr bwMode="auto">
            <a:xfrm>
              <a:off x="1061721" y="2980333"/>
              <a:ext cx="3337560" cy="1447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spcBef>
                  <a:spcPts val="0"/>
                </a:spcBef>
                <a:spcAft>
                  <a:spcPts val="0"/>
                </a:spcAft>
              </a:pPr>
              <a:r>
                <a:rPr sz="1400" dirty="0">
                  <a:latin typeface="微软雅黑" panose="020B0503020204020204" pitchFamily="34" charset="-122"/>
                  <a:ea typeface="微软雅黑" panose="020B0503020204020204" pitchFamily="34" charset="-122"/>
                  <a:cs typeface="微软雅黑" panose="020B0503020204020204" pitchFamily="34" charset="-122"/>
                </a:rPr>
                <a:t>阳台栏杆（或栏板）是设在阳台周围的垂直构件，它有两个作用：一是保障安全，承担人们托扶的侧向推力；二是装饰、美观。</a:t>
              </a:r>
            </a:p>
            <a:p>
              <a:pPr algn="ctr">
                <a:lnSpc>
                  <a:spcPct val="120000"/>
                </a:lnSpc>
                <a:spcBef>
                  <a:spcPts val="0"/>
                </a:spcBef>
                <a:spcAft>
                  <a:spcPts val="0"/>
                </a:spcAft>
              </a:pPr>
              <a:r>
                <a:rPr sz="1400" dirty="0">
                  <a:latin typeface="微软雅黑" panose="020B0503020204020204" pitchFamily="34" charset="-122"/>
                  <a:ea typeface="微软雅黑" panose="020B0503020204020204" pitchFamily="34" charset="-122"/>
                  <a:cs typeface="微软雅黑" panose="020B0503020204020204" pitchFamily="34" charset="-122"/>
                </a:rPr>
                <a:t>栏杆从形式上可分为实体栏杆、空花栏杆和混合栏杆，实体栏杆又称栏板；按材料可分为钢筋混凝土栏板、金属栏杆和混凝土与金属组合式栏杆。</a:t>
              </a:r>
            </a:p>
          </p:txBody>
        </p:sp>
      </p:grpSp>
      <p:grpSp>
        <p:nvGrpSpPr>
          <p:cNvPr id="56" name="íşlídê"/>
          <p:cNvGrpSpPr/>
          <p:nvPr/>
        </p:nvGrpSpPr>
        <p:grpSpPr>
          <a:xfrm>
            <a:off x="5293098" y="1754838"/>
            <a:ext cx="878080" cy="880403"/>
            <a:chOff x="3852543" y="1668897"/>
            <a:chExt cx="823456" cy="825634"/>
          </a:xfrm>
        </p:grpSpPr>
        <p:sp>
          <p:nvSpPr>
            <p:cNvPr id="72" name="ïṧľíḓê"/>
            <p:cNvSpPr/>
            <p:nvPr/>
          </p:nvSpPr>
          <p:spPr bwMode="auto">
            <a:xfrm>
              <a:off x="3852543" y="1668897"/>
              <a:ext cx="823456" cy="825634"/>
            </a:xfrm>
            <a:prstGeom prst="ellipse">
              <a:avLst/>
            </a:prstGeom>
            <a:solidFill>
              <a:schemeClr val="accent2"/>
            </a:solidFill>
            <a:ln w="28575">
              <a:solidFill>
                <a:schemeClr val="bg1"/>
              </a:solidFill>
            </a:ln>
          </p:spPr>
          <p:txBody>
            <a:bodyPr vert="horz" wrap="square" lIns="91440" tIns="45720" rIns="91440" bIns="45720" numCol="1" anchor="ctr" anchorCtr="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3200" dirty="0">
                <a:solidFill>
                  <a:srgbClr val="FFFFFF"/>
                </a:solidFill>
              </a:endParaRPr>
            </a:p>
          </p:txBody>
        </p:sp>
        <p:sp>
          <p:nvSpPr>
            <p:cNvPr id="73" name="îṩ1îḍé"/>
            <p:cNvSpPr/>
            <p:nvPr/>
          </p:nvSpPr>
          <p:spPr bwMode="auto">
            <a:xfrm>
              <a:off x="4053488" y="1885606"/>
              <a:ext cx="421566" cy="392214"/>
            </a:xfrm>
            <a:custGeom>
              <a:avLst/>
              <a:gdLst>
                <a:gd name="connsiteX0" fmla="*/ 362096 w 576922"/>
                <a:gd name="connsiteY0" fmla="*/ 472751 h 536754"/>
                <a:gd name="connsiteX1" fmla="*/ 376350 w 576922"/>
                <a:gd name="connsiteY1" fmla="*/ 536754 h 536754"/>
                <a:gd name="connsiteX2" fmla="*/ 362096 w 576922"/>
                <a:gd name="connsiteY2" fmla="*/ 536754 h 536754"/>
                <a:gd name="connsiteX3" fmla="*/ 214826 w 576922"/>
                <a:gd name="connsiteY3" fmla="*/ 472751 h 536754"/>
                <a:gd name="connsiteX4" fmla="*/ 214826 w 576922"/>
                <a:gd name="connsiteY4" fmla="*/ 536754 h 536754"/>
                <a:gd name="connsiteX5" fmla="*/ 200572 w 576922"/>
                <a:gd name="connsiteY5" fmla="*/ 536754 h 536754"/>
                <a:gd name="connsiteX6" fmla="*/ 288461 w 576922"/>
                <a:gd name="connsiteY6" fmla="*/ 200761 h 536754"/>
                <a:gd name="connsiteX7" fmla="*/ 221958 w 576922"/>
                <a:gd name="connsiteY7" fmla="*/ 267171 h 536754"/>
                <a:gd name="connsiteX8" fmla="*/ 288461 w 576922"/>
                <a:gd name="connsiteY8" fmla="*/ 346317 h 536754"/>
                <a:gd name="connsiteX9" fmla="*/ 354963 w 576922"/>
                <a:gd name="connsiteY9" fmla="*/ 267171 h 536754"/>
                <a:gd name="connsiteX10" fmla="*/ 288461 w 576922"/>
                <a:gd name="connsiteY10" fmla="*/ 200761 h 536754"/>
                <a:gd name="connsiteX11" fmla="*/ 279958 w 576922"/>
                <a:gd name="connsiteY11" fmla="*/ 97355 h 536754"/>
                <a:gd name="connsiteX12" fmla="*/ 296963 w 576922"/>
                <a:gd name="connsiteY12" fmla="*/ 97355 h 536754"/>
                <a:gd name="connsiteX13" fmla="*/ 494649 w 576922"/>
                <a:gd name="connsiteY13" fmla="*/ 267626 h 536754"/>
                <a:gd name="connsiteX14" fmla="*/ 499204 w 576922"/>
                <a:gd name="connsiteY14" fmla="*/ 277481 h 536754"/>
                <a:gd name="connsiteX15" fmla="*/ 499204 w 576922"/>
                <a:gd name="connsiteY15" fmla="*/ 523715 h 536754"/>
                <a:gd name="connsiteX16" fmla="*/ 486147 w 576922"/>
                <a:gd name="connsiteY16" fmla="*/ 536754 h 536754"/>
                <a:gd name="connsiteX17" fmla="*/ 430272 w 576922"/>
                <a:gd name="connsiteY17" fmla="*/ 536754 h 536754"/>
                <a:gd name="connsiteX18" fmla="*/ 398084 w 576922"/>
                <a:gd name="connsiteY18" fmla="*/ 393017 h 536754"/>
                <a:gd name="connsiteX19" fmla="*/ 385634 w 576922"/>
                <a:gd name="connsiteY19" fmla="*/ 376035 h 536754"/>
                <a:gd name="connsiteX20" fmla="*/ 298482 w 576922"/>
                <a:gd name="connsiteY20" fmla="*/ 352231 h 536754"/>
                <a:gd name="connsiteX21" fmla="*/ 291953 w 576922"/>
                <a:gd name="connsiteY21" fmla="*/ 365270 h 536754"/>
                <a:gd name="connsiteX22" fmla="*/ 291801 w 576922"/>
                <a:gd name="connsiteY22" fmla="*/ 365270 h 536754"/>
                <a:gd name="connsiteX23" fmla="*/ 309565 w 576922"/>
                <a:gd name="connsiteY23" fmla="*/ 502943 h 536754"/>
                <a:gd name="connsiteX24" fmla="*/ 290131 w 576922"/>
                <a:gd name="connsiteY24" fmla="*/ 536754 h 536754"/>
                <a:gd name="connsiteX25" fmla="*/ 286791 w 576922"/>
                <a:gd name="connsiteY25" fmla="*/ 536754 h 536754"/>
                <a:gd name="connsiteX26" fmla="*/ 267356 w 576922"/>
                <a:gd name="connsiteY26" fmla="*/ 502943 h 536754"/>
                <a:gd name="connsiteX27" fmla="*/ 285120 w 576922"/>
                <a:gd name="connsiteY27" fmla="*/ 365270 h 536754"/>
                <a:gd name="connsiteX28" fmla="*/ 284969 w 576922"/>
                <a:gd name="connsiteY28" fmla="*/ 365270 h 536754"/>
                <a:gd name="connsiteX29" fmla="*/ 278440 w 576922"/>
                <a:gd name="connsiteY29" fmla="*/ 352231 h 536754"/>
                <a:gd name="connsiteX30" fmla="*/ 191288 w 576922"/>
                <a:gd name="connsiteY30" fmla="*/ 376035 h 536754"/>
                <a:gd name="connsiteX31" fmla="*/ 178838 w 576922"/>
                <a:gd name="connsiteY31" fmla="*/ 393017 h 536754"/>
                <a:gd name="connsiteX32" fmla="*/ 146649 w 576922"/>
                <a:gd name="connsiteY32" fmla="*/ 536754 h 536754"/>
                <a:gd name="connsiteX33" fmla="*/ 90775 w 576922"/>
                <a:gd name="connsiteY33" fmla="*/ 536754 h 536754"/>
                <a:gd name="connsiteX34" fmla="*/ 77717 w 576922"/>
                <a:gd name="connsiteY34" fmla="*/ 523715 h 536754"/>
                <a:gd name="connsiteX35" fmla="*/ 77717 w 576922"/>
                <a:gd name="connsiteY35" fmla="*/ 277481 h 536754"/>
                <a:gd name="connsiteX36" fmla="*/ 82272 w 576922"/>
                <a:gd name="connsiteY36" fmla="*/ 267626 h 536754"/>
                <a:gd name="connsiteX37" fmla="*/ 288461 w 576922"/>
                <a:gd name="connsiteY37" fmla="*/ 0 h 536754"/>
                <a:gd name="connsiteX38" fmla="*/ 305620 w 576922"/>
                <a:gd name="connsiteY38" fmla="*/ 6254 h 536754"/>
                <a:gd name="connsiteX39" fmla="*/ 567855 w 576922"/>
                <a:gd name="connsiteY39" fmla="*/ 231550 h 536754"/>
                <a:gd name="connsiteX40" fmla="*/ 570588 w 576922"/>
                <a:gd name="connsiteY40" fmla="*/ 268392 h 536754"/>
                <a:gd name="connsiteX41" fmla="*/ 550696 w 576922"/>
                <a:gd name="connsiteY41" fmla="*/ 277488 h 536754"/>
                <a:gd name="connsiteX42" fmla="*/ 533690 w 576922"/>
                <a:gd name="connsiteY42" fmla="*/ 271272 h 536754"/>
                <a:gd name="connsiteX43" fmla="*/ 288461 w 576922"/>
                <a:gd name="connsiteY43" fmla="*/ 60683 h 536754"/>
                <a:gd name="connsiteX44" fmla="*/ 43232 w 576922"/>
                <a:gd name="connsiteY44" fmla="*/ 271272 h 536754"/>
                <a:gd name="connsiteX45" fmla="*/ 6334 w 576922"/>
                <a:gd name="connsiteY45" fmla="*/ 268392 h 536754"/>
                <a:gd name="connsiteX46" fmla="*/ 9067 w 576922"/>
                <a:gd name="connsiteY46" fmla="*/ 231550 h 536754"/>
                <a:gd name="connsiteX47" fmla="*/ 271303 w 576922"/>
                <a:gd name="connsiteY47" fmla="*/ 6254 h 536754"/>
                <a:gd name="connsiteX48" fmla="*/ 288461 w 576922"/>
                <a:gd name="connsiteY48" fmla="*/ 0 h 53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76922" h="536754">
                  <a:moveTo>
                    <a:pt x="362096" y="472751"/>
                  </a:moveTo>
                  <a:lnTo>
                    <a:pt x="376350" y="536754"/>
                  </a:lnTo>
                  <a:lnTo>
                    <a:pt x="362096" y="536754"/>
                  </a:lnTo>
                  <a:close/>
                  <a:moveTo>
                    <a:pt x="214826" y="472751"/>
                  </a:moveTo>
                  <a:lnTo>
                    <a:pt x="214826" y="536754"/>
                  </a:lnTo>
                  <a:lnTo>
                    <a:pt x="200572" y="536754"/>
                  </a:lnTo>
                  <a:close/>
                  <a:moveTo>
                    <a:pt x="288461" y="200761"/>
                  </a:moveTo>
                  <a:cubicBezTo>
                    <a:pt x="251717" y="200761"/>
                    <a:pt x="221958" y="230478"/>
                    <a:pt x="221958" y="267171"/>
                  </a:cubicBezTo>
                  <a:cubicBezTo>
                    <a:pt x="221958" y="303712"/>
                    <a:pt x="251717" y="346317"/>
                    <a:pt x="288461" y="346317"/>
                  </a:cubicBezTo>
                  <a:cubicBezTo>
                    <a:pt x="325204" y="346317"/>
                    <a:pt x="354963" y="303712"/>
                    <a:pt x="354963" y="267171"/>
                  </a:cubicBezTo>
                  <a:cubicBezTo>
                    <a:pt x="354963" y="230478"/>
                    <a:pt x="325204" y="200761"/>
                    <a:pt x="288461" y="200761"/>
                  </a:cubicBezTo>
                  <a:close/>
                  <a:moveTo>
                    <a:pt x="279958" y="97355"/>
                  </a:moveTo>
                  <a:cubicBezTo>
                    <a:pt x="284817" y="93109"/>
                    <a:pt x="292105" y="93109"/>
                    <a:pt x="296963" y="97355"/>
                  </a:cubicBezTo>
                  <a:lnTo>
                    <a:pt x="494649" y="267626"/>
                  </a:lnTo>
                  <a:cubicBezTo>
                    <a:pt x="497534" y="270052"/>
                    <a:pt x="499204" y="273691"/>
                    <a:pt x="499204" y="277481"/>
                  </a:cubicBezTo>
                  <a:lnTo>
                    <a:pt x="499204" y="523715"/>
                  </a:lnTo>
                  <a:cubicBezTo>
                    <a:pt x="499204" y="530993"/>
                    <a:pt x="493283" y="536754"/>
                    <a:pt x="486147" y="536754"/>
                  </a:cubicBezTo>
                  <a:lnTo>
                    <a:pt x="430272" y="536754"/>
                  </a:lnTo>
                  <a:lnTo>
                    <a:pt x="398084" y="393017"/>
                  </a:lnTo>
                  <a:cubicBezTo>
                    <a:pt x="396414" y="386194"/>
                    <a:pt x="392314" y="379826"/>
                    <a:pt x="385634" y="376035"/>
                  </a:cubicBezTo>
                  <a:cubicBezTo>
                    <a:pt x="383963" y="375126"/>
                    <a:pt x="346916" y="354808"/>
                    <a:pt x="298482" y="352231"/>
                  </a:cubicBezTo>
                  <a:lnTo>
                    <a:pt x="291953" y="365270"/>
                  </a:lnTo>
                  <a:lnTo>
                    <a:pt x="291801" y="365270"/>
                  </a:lnTo>
                  <a:lnTo>
                    <a:pt x="309565" y="502943"/>
                  </a:lnTo>
                  <a:lnTo>
                    <a:pt x="290131" y="536754"/>
                  </a:lnTo>
                  <a:lnTo>
                    <a:pt x="286791" y="536754"/>
                  </a:lnTo>
                  <a:lnTo>
                    <a:pt x="267356" y="502943"/>
                  </a:lnTo>
                  <a:lnTo>
                    <a:pt x="285120" y="365270"/>
                  </a:lnTo>
                  <a:lnTo>
                    <a:pt x="284969" y="365270"/>
                  </a:lnTo>
                  <a:lnTo>
                    <a:pt x="278440" y="352231"/>
                  </a:lnTo>
                  <a:cubicBezTo>
                    <a:pt x="229853" y="354808"/>
                    <a:pt x="192958" y="375126"/>
                    <a:pt x="191288" y="376035"/>
                  </a:cubicBezTo>
                  <a:cubicBezTo>
                    <a:pt x="184607" y="379826"/>
                    <a:pt x="180508" y="386194"/>
                    <a:pt x="178838" y="393017"/>
                  </a:cubicBezTo>
                  <a:lnTo>
                    <a:pt x="146649" y="536754"/>
                  </a:lnTo>
                  <a:lnTo>
                    <a:pt x="90775" y="536754"/>
                  </a:lnTo>
                  <a:cubicBezTo>
                    <a:pt x="83639" y="536754"/>
                    <a:pt x="77717" y="530993"/>
                    <a:pt x="77717" y="523715"/>
                  </a:cubicBezTo>
                  <a:lnTo>
                    <a:pt x="77717" y="277481"/>
                  </a:lnTo>
                  <a:cubicBezTo>
                    <a:pt x="77717" y="273691"/>
                    <a:pt x="79387" y="270052"/>
                    <a:pt x="82272" y="267626"/>
                  </a:cubicBezTo>
                  <a:close/>
                  <a:moveTo>
                    <a:pt x="288461" y="0"/>
                  </a:moveTo>
                  <a:cubicBezTo>
                    <a:pt x="294573" y="0"/>
                    <a:pt x="300685" y="2085"/>
                    <a:pt x="305620" y="6254"/>
                  </a:cubicBezTo>
                  <a:lnTo>
                    <a:pt x="567855" y="231550"/>
                  </a:lnTo>
                  <a:cubicBezTo>
                    <a:pt x="578787" y="240950"/>
                    <a:pt x="580002" y="257476"/>
                    <a:pt x="570588" y="268392"/>
                  </a:cubicBezTo>
                  <a:cubicBezTo>
                    <a:pt x="565425" y="274456"/>
                    <a:pt x="558137" y="277488"/>
                    <a:pt x="550696" y="277488"/>
                  </a:cubicBezTo>
                  <a:cubicBezTo>
                    <a:pt x="544623" y="277488"/>
                    <a:pt x="538549" y="275517"/>
                    <a:pt x="533690" y="271272"/>
                  </a:cubicBezTo>
                  <a:lnTo>
                    <a:pt x="288461" y="60683"/>
                  </a:lnTo>
                  <a:lnTo>
                    <a:pt x="43232" y="271272"/>
                  </a:lnTo>
                  <a:cubicBezTo>
                    <a:pt x="32299" y="280672"/>
                    <a:pt x="15748" y="279459"/>
                    <a:pt x="6334" y="268392"/>
                  </a:cubicBezTo>
                  <a:cubicBezTo>
                    <a:pt x="-3080" y="257476"/>
                    <a:pt x="-1865" y="240950"/>
                    <a:pt x="9067" y="231550"/>
                  </a:cubicBezTo>
                  <a:lnTo>
                    <a:pt x="271303" y="6254"/>
                  </a:lnTo>
                  <a:cubicBezTo>
                    <a:pt x="276238" y="2085"/>
                    <a:pt x="282350" y="0"/>
                    <a:pt x="288461" y="0"/>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70" name="íṩḻîḑe"/>
          <p:cNvSpPr/>
          <p:nvPr/>
        </p:nvSpPr>
        <p:spPr bwMode="auto">
          <a:xfrm>
            <a:off x="6191885" y="1732915"/>
            <a:ext cx="5235575" cy="1383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钢筋混凝土栏板。钢筋混凝土栏板有现浇和预制两种。现浇钢筋混凝土栏板通常与阳台（或边梁）整浇在一起。预制混凝土栏板可预留钢筋与阳台板的后浇混凝土挡水边坎浇筑在一起，浇筑前应将阳台板与栏板接触处凿毛，或与阳台板上的预埋铁件焊接。</a:t>
            </a:r>
          </a:p>
        </p:txBody>
      </p:sp>
      <p:grpSp>
        <p:nvGrpSpPr>
          <p:cNvPr id="58" name="ïś1iḓê"/>
          <p:cNvGrpSpPr/>
          <p:nvPr/>
        </p:nvGrpSpPr>
        <p:grpSpPr>
          <a:xfrm>
            <a:off x="5293098" y="3290561"/>
            <a:ext cx="878080" cy="880110"/>
            <a:chOff x="3852543" y="1667810"/>
            <a:chExt cx="823456" cy="825634"/>
          </a:xfrm>
        </p:grpSpPr>
        <p:sp>
          <p:nvSpPr>
            <p:cNvPr id="68" name="îŝ1ïḑè"/>
            <p:cNvSpPr/>
            <p:nvPr/>
          </p:nvSpPr>
          <p:spPr bwMode="auto">
            <a:xfrm>
              <a:off x="3852543" y="1667810"/>
              <a:ext cx="823456" cy="825634"/>
            </a:xfrm>
            <a:prstGeom prst="ellipse">
              <a:avLst/>
            </a:prstGeom>
            <a:solidFill>
              <a:srgbClr val="92D050"/>
            </a:solidFill>
            <a:ln w="28575">
              <a:solidFill>
                <a:schemeClr val="bg1"/>
              </a:solidFill>
            </a:ln>
          </p:spPr>
          <p:txBody>
            <a:bodyPr vert="horz" wrap="square" lIns="91440" tIns="45720" rIns="91440" bIns="45720" numCol="1" anchor="ctr" anchorCtr="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3200" dirty="0">
                <a:solidFill>
                  <a:srgbClr val="FFFFFF"/>
                </a:solidFill>
              </a:endParaRPr>
            </a:p>
          </p:txBody>
        </p:sp>
        <p:sp>
          <p:nvSpPr>
            <p:cNvPr id="69" name="ïṩļïḓe"/>
            <p:cNvSpPr/>
            <p:nvPr/>
          </p:nvSpPr>
          <p:spPr bwMode="auto">
            <a:xfrm>
              <a:off x="4053488" y="1910449"/>
              <a:ext cx="421566" cy="340353"/>
            </a:xfrm>
            <a:custGeom>
              <a:avLst/>
              <a:gdLst>
                <a:gd name="connsiteX0" fmla="*/ 161402 w 453147"/>
                <a:gd name="connsiteY0" fmla="*/ 308861 h 365851"/>
                <a:gd name="connsiteX1" fmla="*/ 162059 w 453147"/>
                <a:gd name="connsiteY1" fmla="*/ 313689 h 365851"/>
                <a:gd name="connsiteX2" fmla="*/ 157393 w 453147"/>
                <a:gd name="connsiteY2" fmla="*/ 314324 h 365851"/>
                <a:gd name="connsiteX3" fmla="*/ 156735 w 453147"/>
                <a:gd name="connsiteY3" fmla="*/ 309497 h 365851"/>
                <a:gd name="connsiteX4" fmla="*/ 9528 w 453147"/>
                <a:gd name="connsiteY4" fmla="*/ 306728 h 365851"/>
                <a:gd name="connsiteX5" fmla="*/ 102668 w 453147"/>
                <a:gd name="connsiteY5" fmla="*/ 306728 h 365851"/>
                <a:gd name="connsiteX6" fmla="*/ 102668 w 453147"/>
                <a:gd name="connsiteY6" fmla="*/ 348489 h 365851"/>
                <a:gd name="connsiteX7" fmla="*/ 9528 w 453147"/>
                <a:gd name="connsiteY7" fmla="*/ 348489 h 365851"/>
                <a:gd name="connsiteX8" fmla="*/ 0 w 453147"/>
                <a:gd name="connsiteY8" fmla="*/ 306728 h 365851"/>
                <a:gd name="connsiteX9" fmla="*/ 4861 w 453147"/>
                <a:gd name="connsiteY9" fmla="*/ 306728 h 365851"/>
                <a:gd name="connsiteX10" fmla="*/ 4861 w 453147"/>
                <a:gd name="connsiteY10" fmla="*/ 353352 h 365851"/>
                <a:gd name="connsiteX11" fmla="*/ 107434 w 453147"/>
                <a:gd name="connsiteY11" fmla="*/ 353352 h 365851"/>
                <a:gd name="connsiteX12" fmla="*/ 107434 w 453147"/>
                <a:gd name="connsiteY12" fmla="*/ 306728 h 365851"/>
                <a:gd name="connsiteX13" fmla="*/ 112196 w 453147"/>
                <a:gd name="connsiteY13" fmla="*/ 306728 h 365851"/>
                <a:gd name="connsiteX14" fmla="*/ 112196 w 453147"/>
                <a:gd name="connsiteY14" fmla="*/ 358014 h 365851"/>
                <a:gd name="connsiteX15" fmla="*/ 0 w 453147"/>
                <a:gd name="connsiteY15" fmla="*/ 358014 h 365851"/>
                <a:gd name="connsiteX16" fmla="*/ 102668 w 453147"/>
                <a:gd name="connsiteY16" fmla="*/ 301867 h 365851"/>
                <a:gd name="connsiteX17" fmla="*/ 107434 w 453147"/>
                <a:gd name="connsiteY17" fmla="*/ 301867 h 365851"/>
                <a:gd name="connsiteX18" fmla="*/ 107434 w 453147"/>
                <a:gd name="connsiteY18" fmla="*/ 306728 h 365851"/>
                <a:gd name="connsiteX19" fmla="*/ 102668 w 453147"/>
                <a:gd name="connsiteY19" fmla="*/ 306728 h 365851"/>
                <a:gd name="connsiteX20" fmla="*/ 4861 w 453147"/>
                <a:gd name="connsiteY20" fmla="*/ 301867 h 365851"/>
                <a:gd name="connsiteX21" fmla="*/ 9528 w 453147"/>
                <a:gd name="connsiteY21" fmla="*/ 301867 h 365851"/>
                <a:gd name="connsiteX22" fmla="*/ 9528 w 453147"/>
                <a:gd name="connsiteY22" fmla="*/ 306728 h 365851"/>
                <a:gd name="connsiteX23" fmla="*/ 4861 w 453147"/>
                <a:gd name="connsiteY23" fmla="*/ 306728 h 365851"/>
                <a:gd name="connsiteX24" fmla="*/ 254342 w 453147"/>
                <a:gd name="connsiteY24" fmla="*/ 301140 h 365851"/>
                <a:gd name="connsiteX25" fmla="*/ 260002 w 453147"/>
                <a:gd name="connsiteY25" fmla="*/ 342661 h 365851"/>
                <a:gd name="connsiteX26" fmla="*/ 167710 w 453147"/>
                <a:gd name="connsiteY26" fmla="*/ 355184 h 365851"/>
                <a:gd name="connsiteX27" fmla="*/ 162059 w 453147"/>
                <a:gd name="connsiteY27" fmla="*/ 313689 h 365851"/>
                <a:gd name="connsiteX28" fmla="*/ 9528 w 453147"/>
                <a:gd name="connsiteY28" fmla="*/ 297200 h 365851"/>
                <a:gd name="connsiteX29" fmla="*/ 102668 w 453147"/>
                <a:gd name="connsiteY29" fmla="*/ 297200 h 365851"/>
                <a:gd name="connsiteX30" fmla="*/ 102668 w 453147"/>
                <a:gd name="connsiteY30" fmla="*/ 301867 h 365851"/>
                <a:gd name="connsiteX31" fmla="*/ 9528 w 453147"/>
                <a:gd name="connsiteY31" fmla="*/ 301867 h 365851"/>
                <a:gd name="connsiteX32" fmla="*/ 258410 w 453147"/>
                <a:gd name="connsiteY32" fmla="*/ 295654 h 365851"/>
                <a:gd name="connsiteX33" fmla="*/ 259071 w 453147"/>
                <a:gd name="connsiteY33" fmla="*/ 300497 h 365851"/>
                <a:gd name="connsiteX34" fmla="*/ 254342 w 453147"/>
                <a:gd name="connsiteY34" fmla="*/ 301140 h 365851"/>
                <a:gd name="connsiteX35" fmla="*/ 253682 w 453147"/>
                <a:gd name="connsiteY35" fmla="*/ 296297 h 365851"/>
                <a:gd name="connsiteX36" fmla="*/ 257852 w 453147"/>
                <a:gd name="connsiteY36" fmla="*/ 291557 h 365851"/>
                <a:gd name="connsiteX37" fmla="*/ 258416 w 453147"/>
                <a:gd name="connsiteY37" fmla="*/ 295653 h 365851"/>
                <a:gd name="connsiteX38" fmla="*/ 258410 w 453147"/>
                <a:gd name="connsiteY38" fmla="*/ 295654 h 365851"/>
                <a:gd name="connsiteX39" fmla="*/ 152821 w 453147"/>
                <a:gd name="connsiteY39" fmla="*/ 280793 h 365851"/>
                <a:gd name="connsiteX40" fmla="*/ 156735 w 453147"/>
                <a:gd name="connsiteY40" fmla="*/ 309497 h 365851"/>
                <a:gd name="connsiteX41" fmla="*/ 156674 w 453147"/>
                <a:gd name="connsiteY41" fmla="*/ 309505 h 365851"/>
                <a:gd name="connsiteX42" fmla="*/ 152768 w 453147"/>
                <a:gd name="connsiteY42" fmla="*/ 280800 h 365851"/>
                <a:gd name="connsiteX43" fmla="*/ 315402 w 453147"/>
                <a:gd name="connsiteY43" fmla="*/ 278153 h 365851"/>
                <a:gd name="connsiteX44" fmla="*/ 329928 w 453147"/>
                <a:gd name="connsiteY44" fmla="*/ 313852 h 365851"/>
                <a:gd name="connsiteX45" fmla="*/ 329884 w 453147"/>
                <a:gd name="connsiteY45" fmla="*/ 313870 h 365851"/>
                <a:gd name="connsiteX46" fmla="*/ 315358 w 453147"/>
                <a:gd name="connsiteY46" fmla="*/ 278171 h 365851"/>
                <a:gd name="connsiteX47" fmla="*/ 156862 w 453147"/>
                <a:gd name="connsiteY47" fmla="*/ 275524 h 365851"/>
                <a:gd name="connsiteX48" fmla="*/ 157493 w 453147"/>
                <a:gd name="connsiteY48" fmla="*/ 280156 h 365851"/>
                <a:gd name="connsiteX49" fmla="*/ 152821 w 453147"/>
                <a:gd name="connsiteY49" fmla="*/ 280793 h 365851"/>
                <a:gd name="connsiteX50" fmla="*/ 152190 w 453147"/>
                <a:gd name="connsiteY50" fmla="*/ 276160 h 365851"/>
                <a:gd name="connsiteX51" fmla="*/ 424941 w 453147"/>
                <a:gd name="connsiteY51" fmla="*/ 275112 h 365851"/>
                <a:gd name="connsiteX52" fmla="*/ 440721 w 453147"/>
                <a:gd name="connsiteY52" fmla="*/ 313901 h 365851"/>
                <a:gd name="connsiteX53" fmla="*/ 354500 w 453147"/>
                <a:gd name="connsiteY53" fmla="*/ 349006 h 365851"/>
                <a:gd name="connsiteX54" fmla="*/ 338730 w 453147"/>
                <a:gd name="connsiteY54" fmla="*/ 310263 h 365851"/>
                <a:gd name="connsiteX55" fmla="*/ 324200 w 453147"/>
                <a:gd name="connsiteY55" fmla="*/ 274566 h 365851"/>
                <a:gd name="connsiteX56" fmla="*/ 325985 w 453147"/>
                <a:gd name="connsiteY56" fmla="*/ 278950 h 365851"/>
                <a:gd name="connsiteX57" fmla="*/ 321607 w 453147"/>
                <a:gd name="connsiteY57" fmla="*/ 280733 h 365851"/>
                <a:gd name="connsiteX58" fmla="*/ 332554 w 453147"/>
                <a:gd name="connsiteY58" fmla="*/ 307521 h 365851"/>
                <a:gd name="connsiteX59" fmla="*/ 336895 w 453147"/>
                <a:gd name="connsiteY59" fmla="*/ 305755 h 365851"/>
                <a:gd name="connsiteX60" fmla="*/ 338730 w 453147"/>
                <a:gd name="connsiteY60" fmla="*/ 310263 h 365851"/>
                <a:gd name="connsiteX61" fmla="*/ 334327 w 453147"/>
                <a:gd name="connsiteY61" fmla="*/ 312058 h 365851"/>
                <a:gd name="connsiteX62" fmla="*/ 319795 w 453147"/>
                <a:gd name="connsiteY62" fmla="*/ 276362 h 365851"/>
                <a:gd name="connsiteX63" fmla="*/ 9528 w 453147"/>
                <a:gd name="connsiteY63" fmla="*/ 272900 h 365851"/>
                <a:gd name="connsiteX64" fmla="*/ 102668 w 453147"/>
                <a:gd name="connsiteY64" fmla="*/ 272900 h 365851"/>
                <a:gd name="connsiteX65" fmla="*/ 102668 w 453147"/>
                <a:gd name="connsiteY65" fmla="*/ 277667 h 365851"/>
                <a:gd name="connsiteX66" fmla="*/ 9528 w 453147"/>
                <a:gd name="connsiteY66" fmla="*/ 277667 h 365851"/>
                <a:gd name="connsiteX67" fmla="*/ 4762 w 453147"/>
                <a:gd name="connsiteY67" fmla="*/ 272900 h 365851"/>
                <a:gd name="connsiteX68" fmla="*/ 4861 w 453147"/>
                <a:gd name="connsiteY68" fmla="*/ 272900 h 365851"/>
                <a:gd name="connsiteX69" fmla="*/ 4861 w 453147"/>
                <a:gd name="connsiteY69" fmla="*/ 301867 h 365851"/>
                <a:gd name="connsiteX70" fmla="*/ 4762 w 453147"/>
                <a:gd name="connsiteY70" fmla="*/ 301867 h 365851"/>
                <a:gd name="connsiteX71" fmla="*/ 250449 w 453147"/>
                <a:gd name="connsiteY71" fmla="*/ 272317 h 365851"/>
                <a:gd name="connsiteX72" fmla="*/ 253066 w 453147"/>
                <a:gd name="connsiteY72" fmla="*/ 291614 h 365851"/>
                <a:gd name="connsiteX73" fmla="*/ 253044 w 453147"/>
                <a:gd name="connsiteY73" fmla="*/ 291617 h 365851"/>
                <a:gd name="connsiteX74" fmla="*/ 250414 w 453147"/>
                <a:gd name="connsiteY74" fmla="*/ 272322 h 365851"/>
                <a:gd name="connsiteX75" fmla="*/ 433771 w 453147"/>
                <a:gd name="connsiteY75" fmla="*/ 271511 h 365851"/>
                <a:gd name="connsiteX76" fmla="*/ 453147 w 453147"/>
                <a:gd name="connsiteY76" fmla="*/ 319140 h 365851"/>
                <a:gd name="connsiteX77" fmla="*/ 349310 w 453147"/>
                <a:gd name="connsiteY77" fmla="*/ 361486 h 365851"/>
                <a:gd name="connsiteX78" fmla="*/ 329928 w 453147"/>
                <a:gd name="connsiteY78" fmla="*/ 313852 h 365851"/>
                <a:gd name="connsiteX79" fmla="*/ 334327 w 453147"/>
                <a:gd name="connsiteY79" fmla="*/ 312058 h 365851"/>
                <a:gd name="connsiteX80" fmla="*/ 351904 w 453147"/>
                <a:gd name="connsiteY80" fmla="*/ 355237 h 365851"/>
                <a:gd name="connsiteX81" fmla="*/ 446897 w 453147"/>
                <a:gd name="connsiteY81" fmla="*/ 316561 h 365851"/>
                <a:gd name="connsiteX82" fmla="*/ 429306 w 453147"/>
                <a:gd name="connsiteY82" fmla="*/ 273332 h 365851"/>
                <a:gd name="connsiteX83" fmla="*/ 427504 w 453147"/>
                <a:gd name="connsiteY83" fmla="*/ 268905 h 365851"/>
                <a:gd name="connsiteX84" fmla="*/ 429306 w 453147"/>
                <a:gd name="connsiteY84" fmla="*/ 273332 h 365851"/>
                <a:gd name="connsiteX85" fmla="*/ 424941 w 453147"/>
                <a:gd name="connsiteY85" fmla="*/ 275112 h 365851"/>
                <a:gd name="connsiteX86" fmla="*/ 423138 w 453147"/>
                <a:gd name="connsiteY86" fmla="*/ 270681 h 365851"/>
                <a:gd name="connsiteX87" fmla="*/ 102668 w 453147"/>
                <a:gd name="connsiteY87" fmla="*/ 268139 h 365851"/>
                <a:gd name="connsiteX88" fmla="*/ 107434 w 453147"/>
                <a:gd name="connsiteY88" fmla="*/ 268139 h 365851"/>
                <a:gd name="connsiteX89" fmla="*/ 107434 w 453147"/>
                <a:gd name="connsiteY89" fmla="*/ 272900 h 365851"/>
                <a:gd name="connsiteX90" fmla="*/ 102668 w 453147"/>
                <a:gd name="connsiteY90" fmla="*/ 272900 h 365851"/>
                <a:gd name="connsiteX91" fmla="*/ 4861 w 453147"/>
                <a:gd name="connsiteY91" fmla="*/ 268139 h 365851"/>
                <a:gd name="connsiteX92" fmla="*/ 9528 w 453147"/>
                <a:gd name="connsiteY92" fmla="*/ 268139 h 365851"/>
                <a:gd name="connsiteX93" fmla="*/ 9528 w 453147"/>
                <a:gd name="connsiteY93" fmla="*/ 272900 h 365851"/>
                <a:gd name="connsiteX94" fmla="*/ 4861 w 453147"/>
                <a:gd name="connsiteY94" fmla="*/ 272900 h 365851"/>
                <a:gd name="connsiteX95" fmla="*/ 249769 w 453147"/>
                <a:gd name="connsiteY95" fmla="*/ 267587 h 365851"/>
                <a:gd name="connsiteX96" fmla="*/ 250414 w 453147"/>
                <a:gd name="connsiteY96" fmla="*/ 272322 h 365851"/>
                <a:gd name="connsiteX97" fmla="*/ 158219 w 453147"/>
                <a:gd name="connsiteY97" fmla="*/ 284896 h 365851"/>
                <a:gd name="connsiteX98" fmla="*/ 160836 w 453147"/>
                <a:gd name="connsiteY98" fmla="*/ 304193 h 365851"/>
                <a:gd name="connsiteX99" fmla="*/ 253044 w 453147"/>
                <a:gd name="connsiteY99" fmla="*/ 291617 h 365851"/>
                <a:gd name="connsiteX100" fmla="*/ 253682 w 453147"/>
                <a:gd name="connsiteY100" fmla="*/ 296297 h 365851"/>
                <a:gd name="connsiteX101" fmla="*/ 161402 w 453147"/>
                <a:gd name="connsiteY101" fmla="*/ 308861 h 365851"/>
                <a:gd name="connsiteX102" fmla="*/ 157493 w 453147"/>
                <a:gd name="connsiteY102" fmla="*/ 280156 h 365851"/>
                <a:gd name="connsiteX103" fmla="*/ 253868 w 453147"/>
                <a:gd name="connsiteY103" fmla="*/ 262333 h 365851"/>
                <a:gd name="connsiteX104" fmla="*/ 257852 w 453147"/>
                <a:gd name="connsiteY104" fmla="*/ 291557 h 365851"/>
                <a:gd name="connsiteX105" fmla="*/ 254463 w 453147"/>
                <a:gd name="connsiteY105" fmla="*/ 266948 h 365851"/>
                <a:gd name="connsiteX106" fmla="*/ 249769 w 453147"/>
                <a:gd name="connsiteY106" fmla="*/ 267587 h 365851"/>
                <a:gd name="connsiteX107" fmla="*/ 249140 w 453147"/>
                <a:gd name="connsiteY107" fmla="*/ 262976 h 365851"/>
                <a:gd name="connsiteX108" fmla="*/ 414086 w 453147"/>
                <a:gd name="connsiteY108" fmla="*/ 248191 h 365851"/>
                <a:gd name="connsiteX109" fmla="*/ 421420 w 453147"/>
                <a:gd name="connsiteY109" fmla="*/ 266255 h 365851"/>
                <a:gd name="connsiteX110" fmla="*/ 421349 w 453147"/>
                <a:gd name="connsiteY110" fmla="*/ 266284 h 365851"/>
                <a:gd name="connsiteX111" fmla="*/ 414003 w 453147"/>
                <a:gd name="connsiteY111" fmla="*/ 248225 h 365851"/>
                <a:gd name="connsiteX112" fmla="*/ 412217 w 453147"/>
                <a:gd name="connsiteY112" fmla="*/ 243836 h 365851"/>
                <a:gd name="connsiteX113" fmla="*/ 414003 w 453147"/>
                <a:gd name="connsiteY113" fmla="*/ 248225 h 365851"/>
                <a:gd name="connsiteX114" fmla="*/ 327836 w 453147"/>
                <a:gd name="connsiteY114" fmla="*/ 283318 h 365851"/>
                <a:gd name="connsiteX115" fmla="*/ 335123 w 453147"/>
                <a:gd name="connsiteY115" fmla="*/ 301382 h 365851"/>
                <a:gd name="connsiteX116" fmla="*/ 421349 w 453147"/>
                <a:gd name="connsiteY116" fmla="*/ 266284 h 365851"/>
                <a:gd name="connsiteX117" fmla="*/ 423138 w 453147"/>
                <a:gd name="connsiteY117" fmla="*/ 270681 h 365851"/>
                <a:gd name="connsiteX118" fmla="*/ 336895 w 453147"/>
                <a:gd name="connsiteY118" fmla="*/ 305755 h 365851"/>
                <a:gd name="connsiteX119" fmla="*/ 325985 w 453147"/>
                <a:gd name="connsiteY119" fmla="*/ 278950 h 365851"/>
                <a:gd name="connsiteX120" fmla="*/ 416606 w 453147"/>
                <a:gd name="connsiteY120" fmla="*/ 242049 h 365851"/>
                <a:gd name="connsiteX121" fmla="*/ 427553 w 453147"/>
                <a:gd name="connsiteY121" fmla="*/ 268885 h 365851"/>
                <a:gd name="connsiteX122" fmla="*/ 427504 w 453147"/>
                <a:gd name="connsiteY122" fmla="*/ 268905 h 365851"/>
                <a:gd name="connsiteX123" fmla="*/ 416580 w 453147"/>
                <a:gd name="connsiteY123" fmla="*/ 242060 h 365851"/>
                <a:gd name="connsiteX124" fmla="*/ 414778 w 453147"/>
                <a:gd name="connsiteY124" fmla="*/ 237633 h 365851"/>
                <a:gd name="connsiteX125" fmla="*/ 416580 w 453147"/>
                <a:gd name="connsiteY125" fmla="*/ 242060 h 365851"/>
                <a:gd name="connsiteX126" fmla="*/ 412217 w 453147"/>
                <a:gd name="connsiteY126" fmla="*/ 243836 h 365851"/>
                <a:gd name="connsiteX127" fmla="*/ 410417 w 453147"/>
                <a:gd name="connsiteY127" fmla="*/ 239411 h 365851"/>
                <a:gd name="connsiteX128" fmla="*/ 419277 w 453147"/>
                <a:gd name="connsiteY128" fmla="*/ 235799 h 365851"/>
                <a:gd name="connsiteX129" fmla="*/ 433803 w 453147"/>
                <a:gd name="connsiteY129" fmla="*/ 271498 h 365851"/>
                <a:gd name="connsiteX130" fmla="*/ 433771 w 453147"/>
                <a:gd name="connsiteY130" fmla="*/ 271511 h 365851"/>
                <a:gd name="connsiteX131" fmla="*/ 419247 w 453147"/>
                <a:gd name="connsiteY131" fmla="*/ 235811 h 365851"/>
                <a:gd name="connsiteX132" fmla="*/ 183916 w 453147"/>
                <a:gd name="connsiteY132" fmla="*/ 103586 h 365851"/>
                <a:gd name="connsiteX133" fmla="*/ 194297 w 453147"/>
                <a:gd name="connsiteY133" fmla="*/ 107159 h 365851"/>
                <a:gd name="connsiteX134" fmla="*/ 200964 w 453147"/>
                <a:gd name="connsiteY134" fmla="*/ 118498 h 365851"/>
                <a:gd name="connsiteX135" fmla="*/ 197630 w 453147"/>
                <a:gd name="connsiteY135" fmla="*/ 131265 h 365851"/>
                <a:gd name="connsiteX136" fmla="*/ 186249 w 453147"/>
                <a:gd name="connsiteY136" fmla="*/ 137935 h 365851"/>
                <a:gd name="connsiteX137" fmla="*/ 166868 w 453147"/>
                <a:gd name="connsiteY137" fmla="*/ 123166 h 365851"/>
                <a:gd name="connsiteX138" fmla="*/ 170201 w 453147"/>
                <a:gd name="connsiteY138" fmla="*/ 110399 h 365851"/>
                <a:gd name="connsiteX139" fmla="*/ 181535 w 453147"/>
                <a:gd name="connsiteY139" fmla="*/ 103729 h 365851"/>
                <a:gd name="connsiteX140" fmla="*/ 183916 w 453147"/>
                <a:gd name="connsiteY140" fmla="*/ 103586 h 365851"/>
                <a:gd name="connsiteX141" fmla="*/ 57189 w 453147"/>
                <a:gd name="connsiteY141" fmla="*/ 101283 h 365851"/>
                <a:gd name="connsiteX142" fmla="*/ 74392 w 453147"/>
                <a:gd name="connsiteY142" fmla="*/ 118471 h 365851"/>
                <a:gd name="connsiteX143" fmla="*/ 57189 w 453147"/>
                <a:gd name="connsiteY143" fmla="*/ 135706 h 365851"/>
                <a:gd name="connsiteX144" fmla="*/ 39985 w 453147"/>
                <a:gd name="connsiteY144" fmla="*/ 118471 h 365851"/>
                <a:gd name="connsiteX145" fmla="*/ 57189 w 453147"/>
                <a:gd name="connsiteY145" fmla="*/ 101283 h 365851"/>
                <a:gd name="connsiteX146" fmla="*/ 311876 w 453147"/>
                <a:gd name="connsiteY146" fmla="*/ 100755 h 365851"/>
                <a:gd name="connsiteX147" fmla="*/ 318546 w 453147"/>
                <a:gd name="connsiteY147" fmla="*/ 102136 h 365851"/>
                <a:gd name="connsiteX148" fmla="*/ 327835 w 453147"/>
                <a:gd name="connsiteY148" fmla="*/ 111464 h 365851"/>
                <a:gd name="connsiteX149" fmla="*/ 327740 w 453147"/>
                <a:gd name="connsiteY149" fmla="*/ 124600 h 365851"/>
                <a:gd name="connsiteX150" fmla="*/ 318403 w 453147"/>
                <a:gd name="connsiteY150" fmla="*/ 133881 h 365851"/>
                <a:gd name="connsiteX151" fmla="*/ 305254 w 453147"/>
                <a:gd name="connsiteY151" fmla="*/ 133834 h 365851"/>
                <a:gd name="connsiteX152" fmla="*/ 295965 w 453147"/>
                <a:gd name="connsiteY152" fmla="*/ 124505 h 365851"/>
                <a:gd name="connsiteX153" fmla="*/ 296012 w 453147"/>
                <a:gd name="connsiteY153" fmla="*/ 111321 h 365851"/>
                <a:gd name="connsiteX154" fmla="*/ 305350 w 453147"/>
                <a:gd name="connsiteY154" fmla="*/ 102040 h 365851"/>
                <a:gd name="connsiteX155" fmla="*/ 311876 w 453147"/>
                <a:gd name="connsiteY155" fmla="*/ 100755 h 365851"/>
                <a:gd name="connsiteX156" fmla="*/ 180249 w 453147"/>
                <a:gd name="connsiteY156" fmla="*/ 94201 h 365851"/>
                <a:gd name="connsiteX157" fmla="*/ 162582 w 453147"/>
                <a:gd name="connsiteY157" fmla="*/ 104539 h 365851"/>
                <a:gd name="connsiteX158" fmla="*/ 157391 w 453147"/>
                <a:gd name="connsiteY158" fmla="*/ 124358 h 365851"/>
                <a:gd name="connsiteX159" fmla="*/ 183868 w 453147"/>
                <a:gd name="connsiteY159" fmla="*/ 147511 h 365851"/>
                <a:gd name="connsiteX160" fmla="*/ 187487 w 453147"/>
                <a:gd name="connsiteY160" fmla="*/ 147225 h 365851"/>
                <a:gd name="connsiteX161" fmla="*/ 205202 w 453147"/>
                <a:gd name="connsiteY161" fmla="*/ 136935 h 365851"/>
                <a:gd name="connsiteX162" fmla="*/ 210345 w 453147"/>
                <a:gd name="connsiteY162" fmla="*/ 117068 h 365851"/>
                <a:gd name="connsiteX163" fmla="*/ 200059 w 453147"/>
                <a:gd name="connsiteY163" fmla="*/ 99394 h 365851"/>
                <a:gd name="connsiteX164" fmla="*/ 180249 w 453147"/>
                <a:gd name="connsiteY164" fmla="*/ 94201 h 365851"/>
                <a:gd name="connsiteX165" fmla="*/ 301777 w 453147"/>
                <a:gd name="connsiteY165" fmla="*/ 93235 h 365851"/>
                <a:gd name="connsiteX166" fmla="*/ 287104 w 453147"/>
                <a:gd name="connsiteY166" fmla="*/ 128075 h 365851"/>
                <a:gd name="connsiteX167" fmla="*/ 301491 w 453147"/>
                <a:gd name="connsiteY167" fmla="*/ 142639 h 365851"/>
                <a:gd name="connsiteX168" fmla="*/ 311876 w 453147"/>
                <a:gd name="connsiteY168" fmla="*/ 144733 h 365851"/>
                <a:gd name="connsiteX169" fmla="*/ 321976 w 453147"/>
                <a:gd name="connsiteY169" fmla="*/ 142829 h 365851"/>
                <a:gd name="connsiteX170" fmla="*/ 336553 w 453147"/>
                <a:gd name="connsiteY170" fmla="*/ 128408 h 365851"/>
                <a:gd name="connsiteX171" fmla="*/ 336696 w 453147"/>
                <a:gd name="connsiteY171" fmla="*/ 107942 h 365851"/>
                <a:gd name="connsiteX172" fmla="*/ 322262 w 453147"/>
                <a:gd name="connsiteY172" fmla="*/ 93378 h 365851"/>
                <a:gd name="connsiteX173" fmla="*/ 301777 w 453147"/>
                <a:gd name="connsiteY173" fmla="*/ 93235 h 365851"/>
                <a:gd name="connsiteX174" fmla="*/ 57189 w 453147"/>
                <a:gd name="connsiteY174" fmla="*/ 91760 h 365851"/>
                <a:gd name="connsiteX175" fmla="*/ 30454 w 453147"/>
                <a:gd name="connsiteY175" fmla="*/ 118471 h 365851"/>
                <a:gd name="connsiteX176" fmla="*/ 57189 w 453147"/>
                <a:gd name="connsiteY176" fmla="*/ 145229 h 365851"/>
                <a:gd name="connsiteX177" fmla="*/ 83923 w 453147"/>
                <a:gd name="connsiteY177" fmla="*/ 118471 h 365851"/>
                <a:gd name="connsiteX178" fmla="*/ 57189 w 453147"/>
                <a:gd name="connsiteY178" fmla="*/ 91760 h 365851"/>
                <a:gd name="connsiteX179" fmla="*/ 230827 w 453147"/>
                <a:gd name="connsiteY179" fmla="*/ 57813 h 365851"/>
                <a:gd name="connsiteX180" fmla="*/ 319795 w 453147"/>
                <a:gd name="connsiteY180" fmla="*/ 276362 h 365851"/>
                <a:gd name="connsiteX181" fmla="*/ 315402 w 453147"/>
                <a:gd name="connsiteY181" fmla="*/ 278153 h 365851"/>
                <a:gd name="connsiteX182" fmla="*/ 233384 w 453147"/>
                <a:gd name="connsiteY182" fmla="*/ 76587 h 365851"/>
                <a:gd name="connsiteX183" fmla="*/ 228889 w 453147"/>
                <a:gd name="connsiteY183" fmla="*/ 43580 h 365851"/>
                <a:gd name="connsiteX184" fmla="*/ 230827 w 453147"/>
                <a:gd name="connsiteY184" fmla="*/ 57813 h 365851"/>
                <a:gd name="connsiteX185" fmla="*/ 225581 w 453147"/>
                <a:gd name="connsiteY185" fmla="*/ 44926 h 365851"/>
                <a:gd name="connsiteX186" fmla="*/ 223637 w 453147"/>
                <a:gd name="connsiteY186" fmla="*/ 40586 h 365851"/>
                <a:gd name="connsiteX187" fmla="*/ 226107 w 453147"/>
                <a:gd name="connsiteY187" fmla="*/ 58704 h 365851"/>
                <a:gd name="connsiteX188" fmla="*/ 219431 w 453147"/>
                <a:gd name="connsiteY188" fmla="*/ 42298 h 365851"/>
                <a:gd name="connsiteX189" fmla="*/ 9528 w 453147"/>
                <a:gd name="connsiteY189" fmla="*/ 23115 h 365851"/>
                <a:gd name="connsiteX190" fmla="*/ 102668 w 453147"/>
                <a:gd name="connsiteY190" fmla="*/ 23115 h 365851"/>
                <a:gd name="connsiteX191" fmla="*/ 102668 w 453147"/>
                <a:gd name="connsiteY191" fmla="*/ 268139 h 365851"/>
                <a:gd name="connsiteX192" fmla="*/ 9528 w 453147"/>
                <a:gd name="connsiteY192" fmla="*/ 268139 h 365851"/>
                <a:gd name="connsiteX193" fmla="*/ 216047 w 453147"/>
                <a:gd name="connsiteY193" fmla="*/ 20186 h 365851"/>
                <a:gd name="connsiteX194" fmla="*/ 249140 w 453147"/>
                <a:gd name="connsiteY194" fmla="*/ 262976 h 365851"/>
                <a:gd name="connsiteX195" fmla="*/ 156862 w 453147"/>
                <a:gd name="connsiteY195" fmla="*/ 275524 h 365851"/>
                <a:gd name="connsiteX196" fmla="*/ 123803 w 453147"/>
                <a:gd name="connsiteY196" fmla="*/ 32757 h 365851"/>
                <a:gd name="connsiteX197" fmla="*/ 0 w 453147"/>
                <a:gd name="connsiteY197" fmla="*/ 13590 h 365851"/>
                <a:gd name="connsiteX198" fmla="*/ 112196 w 453147"/>
                <a:gd name="connsiteY198" fmla="*/ 13590 h 365851"/>
                <a:gd name="connsiteX199" fmla="*/ 112196 w 453147"/>
                <a:gd name="connsiteY199" fmla="*/ 268139 h 365851"/>
                <a:gd name="connsiteX200" fmla="*/ 107434 w 453147"/>
                <a:gd name="connsiteY200" fmla="*/ 268139 h 365851"/>
                <a:gd name="connsiteX201" fmla="*/ 107434 w 453147"/>
                <a:gd name="connsiteY201" fmla="*/ 18352 h 365851"/>
                <a:gd name="connsiteX202" fmla="*/ 4861 w 453147"/>
                <a:gd name="connsiteY202" fmla="*/ 18352 h 365851"/>
                <a:gd name="connsiteX203" fmla="*/ 4861 w 453147"/>
                <a:gd name="connsiteY203" fmla="*/ 268139 h 365851"/>
                <a:gd name="connsiteX204" fmla="*/ 0 w 453147"/>
                <a:gd name="connsiteY204" fmla="*/ 268139 h 365851"/>
                <a:gd name="connsiteX205" fmla="*/ 318078 w 453147"/>
                <a:gd name="connsiteY205" fmla="*/ 12432 h 365851"/>
                <a:gd name="connsiteX206" fmla="*/ 410417 w 453147"/>
                <a:gd name="connsiteY206" fmla="*/ 239411 h 365851"/>
                <a:gd name="connsiteX207" fmla="*/ 324200 w 453147"/>
                <a:gd name="connsiteY207" fmla="*/ 274566 h 365851"/>
                <a:gd name="connsiteX208" fmla="*/ 231810 w 453147"/>
                <a:gd name="connsiteY208" fmla="*/ 47585 h 365851"/>
                <a:gd name="connsiteX209" fmla="*/ 224238 w 453147"/>
                <a:gd name="connsiteY209" fmla="*/ 9424 h 365851"/>
                <a:gd name="connsiteX210" fmla="*/ 228227 w 453147"/>
                <a:gd name="connsiteY210" fmla="*/ 38717 h 365851"/>
                <a:gd name="connsiteX211" fmla="*/ 223637 w 453147"/>
                <a:gd name="connsiteY211" fmla="*/ 40586 h 365851"/>
                <a:gd name="connsiteX212" fmla="*/ 220119 w 453147"/>
                <a:gd name="connsiteY212" fmla="*/ 14781 h 365851"/>
                <a:gd name="connsiteX213" fmla="*/ 118445 w 453147"/>
                <a:gd name="connsiteY213" fmla="*/ 28638 h 365851"/>
                <a:gd name="connsiteX214" fmla="*/ 152190 w 453147"/>
                <a:gd name="connsiteY214" fmla="*/ 276160 h 365851"/>
                <a:gd name="connsiteX215" fmla="*/ 147511 w 453147"/>
                <a:gd name="connsiteY215" fmla="*/ 276796 h 365851"/>
                <a:gd name="connsiteX216" fmla="*/ 152698 w 453147"/>
                <a:gd name="connsiteY216" fmla="*/ 314962 h 365851"/>
                <a:gd name="connsiteX217" fmla="*/ 157393 w 453147"/>
                <a:gd name="connsiteY217" fmla="*/ 314324 h 365851"/>
                <a:gd name="connsiteX218" fmla="*/ 163687 w 453147"/>
                <a:gd name="connsiteY218" fmla="*/ 360494 h 365851"/>
                <a:gd name="connsiteX219" fmla="*/ 265361 w 453147"/>
                <a:gd name="connsiteY219" fmla="*/ 346637 h 365851"/>
                <a:gd name="connsiteX220" fmla="*/ 259071 w 453147"/>
                <a:gd name="connsiteY220" fmla="*/ 300497 h 365851"/>
                <a:gd name="connsiteX221" fmla="*/ 263774 w 453147"/>
                <a:gd name="connsiteY221" fmla="*/ 299857 h 365851"/>
                <a:gd name="connsiteX222" fmla="*/ 258587 w 453147"/>
                <a:gd name="connsiteY222" fmla="*/ 261691 h 365851"/>
                <a:gd name="connsiteX223" fmla="*/ 253868 w 453147"/>
                <a:gd name="connsiteY223" fmla="*/ 262333 h 365851"/>
                <a:gd name="connsiteX224" fmla="*/ 226107 w 453147"/>
                <a:gd name="connsiteY224" fmla="*/ 58704 h 365851"/>
                <a:gd name="connsiteX225" fmla="*/ 233384 w 453147"/>
                <a:gd name="connsiteY225" fmla="*/ 76587 h 365851"/>
                <a:gd name="connsiteX226" fmla="*/ 270717 w 453147"/>
                <a:gd name="connsiteY226" fmla="*/ 350756 h 365851"/>
                <a:gd name="connsiteX227" fmla="*/ 159567 w 453147"/>
                <a:gd name="connsiteY227" fmla="*/ 365851 h 365851"/>
                <a:gd name="connsiteX228" fmla="*/ 113088 w 453147"/>
                <a:gd name="connsiteY228" fmla="*/ 24567 h 365851"/>
                <a:gd name="connsiteX229" fmla="*/ 323315 w 453147"/>
                <a:gd name="connsiteY229" fmla="*/ 0 h 365851"/>
                <a:gd name="connsiteX230" fmla="*/ 419247 w 453147"/>
                <a:gd name="connsiteY230" fmla="*/ 235811 h 365851"/>
                <a:gd name="connsiteX231" fmla="*/ 414778 w 453147"/>
                <a:gd name="connsiteY231" fmla="*/ 237633 h 365851"/>
                <a:gd name="connsiteX232" fmla="*/ 320621 w 453147"/>
                <a:gd name="connsiteY232" fmla="*/ 6250 h 365851"/>
                <a:gd name="connsiteX233" fmla="*/ 228889 w 453147"/>
                <a:gd name="connsiteY233" fmla="*/ 43580 h 365851"/>
                <a:gd name="connsiteX234" fmla="*/ 228227 w 453147"/>
                <a:gd name="connsiteY234" fmla="*/ 38717 h 36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Lst>
              <a:rect l="l" t="t" r="r" b="b"/>
              <a:pathLst>
                <a:path w="453147" h="365851">
                  <a:moveTo>
                    <a:pt x="161402" y="308861"/>
                  </a:moveTo>
                  <a:lnTo>
                    <a:pt x="162059" y="313689"/>
                  </a:lnTo>
                  <a:lnTo>
                    <a:pt x="157393" y="314324"/>
                  </a:lnTo>
                  <a:lnTo>
                    <a:pt x="156735" y="309497"/>
                  </a:lnTo>
                  <a:close/>
                  <a:moveTo>
                    <a:pt x="9528" y="306728"/>
                  </a:moveTo>
                  <a:lnTo>
                    <a:pt x="102668" y="306728"/>
                  </a:lnTo>
                  <a:lnTo>
                    <a:pt x="102668" y="348489"/>
                  </a:lnTo>
                  <a:lnTo>
                    <a:pt x="9528" y="348489"/>
                  </a:lnTo>
                  <a:close/>
                  <a:moveTo>
                    <a:pt x="0" y="306728"/>
                  </a:moveTo>
                  <a:lnTo>
                    <a:pt x="4861" y="306728"/>
                  </a:lnTo>
                  <a:lnTo>
                    <a:pt x="4861" y="353352"/>
                  </a:lnTo>
                  <a:lnTo>
                    <a:pt x="107434" y="353352"/>
                  </a:lnTo>
                  <a:lnTo>
                    <a:pt x="107434" y="306728"/>
                  </a:lnTo>
                  <a:lnTo>
                    <a:pt x="112196" y="306728"/>
                  </a:lnTo>
                  <a:lnTo>
                    <a:pt x="112196" y="358014"/>
                  </a:lnTo>
                  <a:lnTo>
                    <a:pt x="0" y="358014"/>
                  </a:lnTo>
                  <a:close/>
                  <a:moveTo>
                    <a:pt x="102668" y="301867"/>
                  </a:moveTo>
                  <a:lnTo>
                    <a:pt x="107434" y="301867"/>
                  </a:lnTo>
                  <a:lnTo>
                    <a:pt x="107434" y="306728"/>
                  </a:lnTo>
                  <a:lnTo>
                    <a:pt x="102668" y="306728"/>
                  </a:lnTo>
                  <a:close/>
                  <a:moveTo>
                    <a:pt x="4861" y="301867"/>
                  </a:moveTo>
                  <a:lnTo>
                    <a:pt x="9528" y="301867"/>
                  </a:lnTo>
                  <a:lnTo>
                    <a:pt x="9528" y="306728"/>
                  </a:lnTo>
                  <a:lnTo>
                    <a:pt x="4861" y="306728"/>
                  </a:lnTo>
                  <a:close/>
                  <a:moveTo>
                    <a:pt x="254342" y="301140"/>
                  </a:moveTo>
                  <a:lnTo>
                    <a:pt x="260002" y="342661"/>
                  </a:lnTo>
                  <a:lnTo>
                    <a:pt x="167710" y="355184"/>
                  </a:lnTo>
                  <a:lnTo>
                    <a:pt x="162059" y="313689"/>
                  </a:lnTo>
                  <a:close/>
                  <a:moveTo>
                    <a:pt x="9528" y="297200"/>
                  </a:moveTo>
                  <a:lnTo>
                    <a:pt x="102668" y="297200"/>
                  </a:lnTo>
                  <a:lnTo>
                    <a:pt x="102668" y="301867"/>
                  </a:lnTo>
                  <a:lnTo>
                    <a:pt x="9528" y="301867"/>
                  </a:lnTo>
                  <a:close/>
                  <a:moveTo>
                    <a:pt x="258410" y="295654"/>
                  </a:moveTo>
                  <a:lnTo>
                    <a:pt x="259071" y="300497"/>
                  </a:lnTo>
                  <a:lnTo>
                    <a:pt x="254342" y="301140"/>
                  </a:lnTo>
                  <a:lnTo>
                    <a:pt x="253682" y="296297"/>
                  </a:lnTo>
                  <a:close/>
                  <a:moveTo>
                    <a:pt x="257852" y="291557"/>
                  </a:moveTo>
                  <a:lnTo>
                    <a:pt x="258416" y="295653"/>
                  </a:lnTo>
                  <a:lnTo>
                    <a:pt x="258410" y="295654"/>
                  </a:lnTo>
                  <a:close/>
                  <a:moveTo>
                    <a:pt x="152821" y="280793"/>
                  </a:moveTo>
                  <a:lnTo>
                    <a:pt x="156735" y="309497"/>
                  </a:lnTo>
                  <a:lnTo>
                    <a:pt x="156674" y="309505"/>
                  </a:lnTo>
                  <a:lnTo>
                    <a:pt x="152768" y="280800"/>
                  </a:lnTo>
                  <a:close/>
                  <a:moveTo>
                    <a:pt x="315402" y="278153"/>
                  </a:moveTo>
                  <a:lnTo>
                    <a:pt x="329928" y="313852"/>
                  </a:lnTo>
                  <a:lnTo>
                    <a:pt x="329884" y="313870"/>
                  </a:lnTo>
                  <a:lnTo>
                    <a:pt x="315358" y="278171"/>
                  </a:lnTo>
                  <a:close/>
                  <a:moveTo>
                    <a:pt x="156862" y="275524"/>
                  </a:moveTo>
                  <a:lnTo>
                    <a:pt x="157493" y="280156"/>
                  </a:lnTo>
                  <a:lnTo>
                    <a:pt x="152821" y="280793"/>
                  </a:lnTo>
                  <a:lnTo>
                    <a:pt x="152190" y="276160"/>
                  </a:lnTo>
                  <a:close/>
                  <a:moveTo>
                    <a:pt x="424941" y="275112"/>
                  </a:moveTo>
                  <a:lnTo>
                    <a:pt x="440721" y="313901"/>
                  </a:lnTo>
                  <a:lnTo>
                    <a:pt x="354500" y="349006"/>
                  </a:lnTo>
                  <a:lnTo>
                    <a:pt x="338730" y="310263"/>
                  </a:lnTo>
                  <a:close/>
                  <a:moveTo>
                    <a:pt x="324200" y="274566"/>
                  </a:moveTo>
                  <a:lnTo>
                    <a:pt x="325985" y="278950"/>
                  </a:lnTo>
                  <a:lnTo>
                    <a:pt x="321607" y="280733"/>
                  </a:lnTo>
                  <a:lnTo>
                    <a:pt x="332554" y="307521"/>
                  </a:lnTo>
                  <a:lnTo>
                    <a:pt x="336895" y="305755"/>
                  </a:lnTo>
                  <a:lnTo>
                    <a:pt x="338730" y="310263"/>
                  </a:lnTo>
                  <a:lnTo>
                    <a:pt x="334327" y="312058"/>
                  </a:lnTo>
                  <a:lnTo>
                    <a:pt x="319795" y="276362"/>
                  </a:lnTo>
                  <a:close/>
                  <a:moveTo>
                    <a:pt x="9528" y="272900"/>
                  </a:moveTo>
                  <a:lnTo>
                    <a:pt x="102668" y="272900"/>
                  </a:lnTo>
                  <a:lnTo>
                    <a:pt x="102668" y="277667"/>
                  </a:lnTo>
                  <a:lnTo>
                    <a:pt x="9528" y="277667"/>
                  </a:lnTo>
                  <a:close/>
                  <a:moveTo>
                    <a:pt x="4762" y="272900"/>
                  </a:moveTo>
                  <a:lnTo>
                    <a:pt x="4861" y="272900"/>
                  </a:lnTo>
                  <a:lnTo>
                    <a:pt x="4861" y="301867"/>
                  </a:lnTo>
                  <a:lnTo>
                    <a:pt x="4762" y="301867"/>
                  </a:lnTo>
                  <a:close/>
                  <a:moveTo>
                    <a:pt x="250449" y="272317"/>
                  </a:moveTo>
                  <a:lnTo>
                    <a:pt x="253066" y="291614"/>
                  </a:lnTo>
                  <a:lnTo>
                    <a:pt x="253044" y="291617"/>
                  </a:lnTo>
                  <a:lnTo>
                    <a:pt x="250414" y="272322"/>
                  </a:lnTo>
                  <a:close/>
                  <a:moveTo>
                    <a:pt x="433771" y="271511"/>
                  </a:moveTo>
                  <a:lnTo>
                    <a:pt x="453147" y="319140"/>
                  </a:lnTo>
                  <a:lnTo>
                    <a:pt x="349310" y="361486"/>
                  </a:lnTo>
                  <a:lnTo>
                    <a:pt x="329928" y="313852"/>
                  </a:lnTo>
                  <a:lnTo>
                    <a:pt x="334327" y="312058"/>
                  </a:lnTo>
                  <a:lnTo>
                    <a:pt x="351904" y="355237"/>
                  </a:lnTo>
                  <a:lnTo>
                    <a:pt x="446897" y="316561"/>
                  </a:lnTo>
                  <a:lnTo>
                    <a:pt x="429306" y="273332"/>
                  </a:lnTo>
                  <a:close/>
                  <a:moveTo>
                    <a:pt x="427504" y="268905"/>
                  </a:moveTo>
                  <a:lnTo>
                    <a:pt x="429306" y="273332"/>
                  </a:lnTo>
                  <a:lnTo>
                    <a:pt x="424941" y="275112"/>
                  </a:lnTo>
                  <a:lnTo>
                    <a:pt x="423138" y="270681"/>
                  </a:lnTo>
                  <a:close/>
                  <a:moveTo>
                    <a:pt x="102668" y="268139"/>
                  </a:moveTo>
                  <a:lnTo>
                    <a:pt x="107434" y="268139"/>
                  </a:lnTo>
                  <a:lnTo>
                    <a:pt x="107434" y="272900"/>
                  </a:lnTo>
                  <a:lnTo>
                    <a:pt x="102668" y="272900"/>
                  </a:lnTo>
                  <a:close/>
                  <a:moveTo>
                    <a:pt x="4861" y="268139"/>
                  </a:moveTo>
                  <a:lnTo>
                    <a:pt x="9528" y="268139"/>
                  </a:lnTo>
                  <a:lnTo>
                    <a:pt x="9528" y="272900"/>
                  </a:lnTo>
                  <a:lnTo>
                    <a:pt x="4861" y="272900"/>
                  </a:lnTo>
                  <a:close/>
                  <a:moveTo>
                    <a:pt x="249769" y="267587"/>
                  </a:moveTo>
                  <a:lnTo>
                    <a:pt x="250414" y="272322"/>
                  </a:lnTo>
                  <a:lnTo>
                    <a:pt x="158219" y="284896"/>
                  </a:lnTo>
                  <a:lnTo>
                    <a:pt x="160836" y="304193"/>
                  </a:lnTo>
                  <a:lnTo>
                    <a:pt x="253044" y="291617"/>
                  </a:lnTo>
                  <a:lnTo>
                    <a:pt x="253682" y="296297"/>
                  </a:lnTo>
                  <a:lnTo>
                    <a:pt x="161402" y="308861"/>
                  </a:lnTo>
                  <a:lnTo>
                    <a:pt x="157493" y="280156"/>
                  </a:lnTo>
                  <a:close/>
                  <a:moveTo>
                    <a:pt x="253868" y="262333"/>
                  </a:moveTo>
                  <a:lnTo>
                    <a:pt x="257852" y="291557"/>
                  </a:lnTo>
                  <a:lnTo>
                    <a:pt x="254463" y="266948"/>
                  </a:lnTo>
                  <a:lnTo>
                    <a:pt x="249769" y="267587"/>
                  </a:lnTo>
                  <a:lnTo>
                    <a:pt x="249140" y="262976"/>
                  </a:lnTo>
                  <a:close/>
                  <a:moveTo>
                    <a:pt x="414086" y="248191"/>
                  </a:moveTo>
                  <a:lnTo>
                    <a:pt x="421420" y="266255"/>
                  </a:lnTo>
                  <a:lnTo>
                    <a:pt x="421349" y="266284"/>
                  </a:lnTo>
                  <a:lnTo>
                    <a:pt x="414003" y="248225"/>
                  </a:lnTo>
                  <a:close/>
                  <a:moveTo>
                    <a:pt x="412217" y="243836"/>
                  </a:moveTo>
                  <a:lnTo>
                    <a:pt x="414003" y="248225"/>
                  </a:lnTo>
                  <a:lnTo>
                    <a:pt x="327836" y="283318"/>
                  </a:lnTo>
                  <a:lnTo>
                    <a:pt x="335123" y="301382"/>
                  </a:lnTo>
                  <a:lnTo>
                    <a:pt x="421349" y="266284"/>
                  </a:lnTo>
                  <a:lnTo>
                    <a:pt x="423138" y="270681"/>
                  </a:lnTo>
                  <a:lnTo>
                    <a:pt x="336895" y="305755"/>
                  </a:lnTo>
                  <a:lnTo>
                    <a:pt x="325985" y="278950"/>
                  </a:lnTo>
                  <a:close/>
                  <a:moveTo>
                    <a:pt x="416606" y="242049"/>
                  </a:moveTo>
                  <a:lnTo>
                    <a:pt x="427553" y="268885"/>
                  </a:lnTo>
                  <a:lnTo>
                    <a:pt x="427504" y="268905"/>
                  </a:lnTo>
                  <a:lnTo>
                    <a:pt x="416580" y="242060"/>
                  </a:lnTo>
                  <a:close/>
                  <a:moveTo>
                    <a:pt x="414778" y="237633"/>
                  </a:moveTo>
                  <a:lnTo>
                    <a:pt x="416580" y="242060"/>
                  </a:lnTo>
                  <a:lnTo>
                    <a:pt x="412217" y="243836"/>
                  </a:lnTo>
                  <a:lnTo>
                    <a:pt x="410417" y="239411"/>
                  </a:lnTo>
                  <a:close/>
                  <a:moveTo>
                    <a:pt x="419277" y="235799"/>
                  </a:moveTo>
                  <a:lnTo>
                    <a:pt x="433803" y="271498"/>
                  </a:lnTo>
                  <a:lnTo>
                    <a:pt x="433771" y="271511"/>
                  </a:lnTo>
                  <a:lnTo>
                    <a:pt x="419247" y="235811"/>
                  </a:lnTo>
                  <a:close/>
                  <a:moveTo>
                    <a:pt x="183916" y="103586"/>
                  </a:moveTo>
                  <a:cubicBezTo>
                    <a:pt x="187630" y="103586"/>
                    <a:pt x="191249" y="104777"/>
                    <a:pt x="194297" y="107159"/>
                  </a:cubicBezTo>
                  <a:cubicBezTo>
                    <a:pt x="197963" y="109922"/>
                    <a:pt x="200344" y="113924"/>
                    <a:pt x="200964" y="118498"/>
                  </a:cubicBezTo>
                  <a:cubicBezTo>
                    <a:pt x="201630" y="123024"/>
                    <a:pt x="200440" y="127549"/>
                    <a:pt x="197630" y="131265"/>
                  </a:cubicBezTo>
                  <a:cubicBezTo>
                    <a:pt x="194821" y="134934"/>
                    <a:pt x="190820" y="137316"/>
                    <a:pt x="186249" y="137935"/>
                  </a:cubicBezTo>
                  <a:cubicBezTo>
                    <a:pt x="176868" y="139174"/>
                    <a:pt x="168153" y="132552"/>
                    <a:pt x="166868" y="123166"/>
                  </a:cubicBezTo>
                  <a:cubicBezTo>
                    <a:pt x="166201" y="118641"/>
                    <a:pt x="167392" y="114115"/>
                    <a:pt x="170201" y="110399"/>
                  </a:cubicBezTo>
                  <a:cubicBezTo>
                    <a:pt x="172963" y="106730"/>
                    <a:pt x="176963" y="104348"/>
                    <a:pt x="181535" y="103729"/>
                  </a:cubicBezTo>
                  <a:cubicBezTo>
                    <a:pt x="182392" y="103634"/>
                    <a:pt x="183154" y="103586"/>
                    <a:pt x="183916" y="103586"/>
                  </a:cubicBezTo>
                  <a:close/>
                  <a:moveTo>
                    <a:pt x="57189" y="101283"/>
                  </a:moveTo>
                  <a:cubicBezTo>
                    <a:pt x="66672" y="101283"/>
                    <a:pt x="74392" y="108948"/>
                    <a:pt x="74392" y="118471"/>
                  </a:cubicBezTo>
                  <a:cubicBezTo>
                    <a:pt x="74392" y="127946"/>
                    <a:pt x="66672" y="135706"/>
                    <a:pt x="57189" y="135706"/>
                  </a:cubicBezTo>
                  <a:cubicBezTo>
                    <a:pt x="47705" y="135706"/>
                    <a:pt x="39985" y="127946"/>
                    <a:pt x="39985" y="118471"/>
                  </a:cubicBezTo>
                  <a:cubicBezTo>
                    <a:pt x="39985" y="109043"/>
                    <a:pt x="47705" y="101283"/>
                    <a:pt x="57189" y="101283"/>
                  </a:cubicBezTo>
                  <a:close/>
                  <a:moveTo>
                    <a:pt x="311876" y="100755"/>
                  </a:moveTo>
                  <a:cubicBezTo>
                    <a:pt x="314115" y="100755"/>
                    <a:pt x="316402" y="101184"/>
                    <a:pt x="318546" y="102136"/>
                  </a:cubicBezTo>
                  <a:cubicBezTo>
                    <a:pt x="322833" y="103897"/>
                    <a:pt x="326073" y="107181"/>
                    <a:pt x="327835" y="111464"/>
                  </a:cubicBezTo>
                  <a:cubicBezTo>
                    <a:pt x="329550" y="115700"/>
                    <a:pt x="329550" y="120364"/>
                    <a:pt x="327740" y="124600"/>
                  </a:cubicBezTo>
                  <a:cubicBezTo>
                    <a:pt x="325977" y="128884"/>
                    <a:pt x="322690" y="132168"/>
                    <a:pt x="318403" y="133881"/>
                  </a:cubicBezTo>
                  <a:cubicBezTo>
                    <a:pt x="314163" y="135595"/>
                    <a:pt x="309494" y="135595"/>
                    <a:pt x="305254" y="133834"/>
                  </a:cubicBezTo>
                  <a:cubicBezTo>
                    <a:pt x="300967" y="132025"/>
                    <a:pt x="297680" y="128789"/>
                    <a:pt x="295965" y="124505"/>
                  </a:cubicBezTo>
                  <a:cubicBezTo>
                    <a:pt x="294250" y="120269"/>
                    <a:pt x="294250" y="115557"/>
                    <a:pt x="296012" y="111321"/>
                  </a:cubicBezTo>
                  <a:cubicBezTo>
                    <a:pt x="297823" y="107038"/>
                    <a:pt x="301062" y="103754"/>
                    <a:pt x="305350" y="102040"/>
                  </a:cubicBezTo>
                  <a:cubicBezTo>
                    <a:pt x="307446" y="101184"/>
                    <a:pt x="309637" y="100755"/>
                    <a:pt x="311876" y="100755"/>
                  </a:cubicBezTo>
                  <a:close/>
                  <a:moveTo>
                    <a:pt x="180249" y="94201"/>
                  </a:moveTo>
                  <a:cubicBezTo>
                    <a:pt x="173154" y="95154"/>
                    <a:pt x="166868" y="98822"/>
                    <a:pt x="162582" y="104539"/>
                  </a:cubicBezTo>
                  <a:cubicBezTo>
                    <a:pt x="158296" y="110256"/>
                    <a:pt x="156439" y="117259"/>
                    <a:pt x="157391" y="124358"/>
                  </a:cubicBezTo>
                  <a:cubicBezTo>
                    <a:pt x="159249" y="137745"/>
                    <a:pt x="170725" y="147511"/>
                    <a:pt x="183868" y="147511"/>
                  </a:cubicBezTo>
                  <a:cubicBezTo>
                    <a:pt x="185058" y="147511"/>
                    <a:pt x="186249" y="147463"/>
                    <a:pt x="187487" y="147225"/>
                  </a:cubicBezTo>
                  <a:cubicBezTo>
                    <a:pt x="194582" y="146272"/>
                    <a:pt x="200821" y="142652"/>
                    <a:pt x="205202" y="136935"/>
                  </a:cubicBezTo>
                  <a:cubicBezTo>
                    <a:pt x="209487" y="131170"/>
                    <a:pt x="211297" y="124167"/>
                    <a:pt x="210345" y="117068"/>
                  </a:cubicBezTo>
                  <a:cubicBezTo>
                    <a:pt x="209392" y="110018"/>
                    <a:pt x="205773" y="103729"/>
                    <a:pt x="200059" y="99394"/>
                  </a:cubicBezTo>
                  <a:cubicBezTo>
                    <a:pt x="194344" y="95106"/>
                    <a:pt x="187297" y="93248"/>
                    <a:pt x="180249" y="94201"/>
                  </a:cubicBezTo>
                  <a:close/>
                  <a:moveTo>
                    <a:pt x="301777" y="93235"/>
                  </a:moveTo>
                  <a:cubicBezTo>
                    <a:pt x="288104" y="98804"/>
                    <a:pt x="281530" y="114415"/>
                    <a:pt x="287104" y="128075"/>
                  </a:cubicBezTo>
                  <a:cubicBezTo>
                    <a:pt x="289819" y="134738"/>
                    <a:pt x="294869" y="139831"/>
                    <a:pt x="301491" y="142639"/>
                  </a:cubicBezTo>
                  <a:cubicBezTo>
                    <a:pt x="304826" y="144019"/>
                    <a:pt x="308351" y="144733"/>
                    <a:pt x="311876" y="144733"/>
                  </a:cubicBezTo>
                  <a:cubicBezTo>
                    <a:pt x="315259" y="144685"/>
                    <a:pt x="318689" y="144067"/>
                    <a:pt x="321976" y="142829"/>
                  </a:cubicBezTo>
                  <a:cubicBezTo>
                    <a:pt x="328645" y="140069"/>
                    <a:pt x="333790" y="135024"/>
                    <a:pt x="336553" y="128408"/>
                  </a:cubicBezTo>
                  <a:cubicBezTo>
                    <a:pt x="339364" y="121792"/>
                    <a:pt x="339364" y="114558"/>
                    <a:pt x="336696" y="107942"/>
                  </a:cubicBezTo>
                  <a:cubicBezTo>
                    <a:pt x="333933" y="101279"/>
                    <a:pt x="328883" y="96186"/>
                    <a:pt x="322262" y="93378"/>
                  </a:cubicBezTo>
                  <a:cubicBezTo>
                    <a:pt x="315687" y="90570"/>
                    <a:pt x="308399" y="90570"/>
                    <a:pt x="301777" y="93235"/>
                  </a:cubicBezTo>
                  <a:close/>
                  <a:moveTo>
                    <a:pt x="57189" y="91760"/>
                  </a:moveTo>
                  <a:cubicBezTo>
                    <a:pt x="42463" y="91760"/>
                    <a:pt x="30454" y="103711"/>
                    <a:pt x="30454" y="118471"/>
                  </a:cubicBezTo>
                  <a:cubicBezTo>
                    <a:pt x="30454" y="133183"/>
                    <a:pt x="42415" y="145229"/>
                    <a:pt x="57189" y="145229"/>
                  </a:cubicBezTo>
                  <a:cubicBezTo>
                    <a:pt x="71914" y="145229"/>
                    <a:pt x="83923" y="133231"/>
                    <a:pt x="83923" y="118471"/>
                  </a:cubicBezTo>
                  <a:cubicBezTo>
                    <a:pt x="83923" y="103806"/>
                    <a:pt x="71914" y="91760"/>
                    <a:pt x="57189" y="91760"/>
                  </a:cubicBezTo>
                  <a:close/>
                  <a:moveTo>
                    <a:pt x="230827" y="57813"/>
                  </a:moveTo>
                  <a:lnTo>
                    <a:pt x="319795" y="276362"/>
                  </a:lnTo>
                  <a:lnTo>
                    <a:pt x="315402" y="278153"/>
                  </a:lnTo>
                  <a:lnTo>
                    <a:pt x="233384" y="76587"/>
                  </a:lnTo>
                  <a:close/>
                  <a:moveTo>
                    <a:pt x="228889" y="43580"/>
                  </a:moveTo>
                  <a:lnTo>
                    <a:pt x="230827" y="57813"/>
                  </a:lnTo>
                  <a:lnTo>
                    <a:pt x="225581" y="44926"/>
                  </a:lnTo>
                  <a:close/>
                  <a:moveTo>
                    <a:pt x="223637" y="40586"/>
                  </a:moveTo>
                  <a:lnTo>
                    <a:pt x="226107" y="58704"/>
                  </a:lnTo>
                  <a:lnTo>
                    <a:pt x="219431" y="42298"/>
                  </a:lnTo>
                  <a:close/>
                  <a:moveTo>
                    <a:pt x="9528" y="23115"/>
                  </a:moveTo>
                  <a:lnTo>
                    <a:pt x="102668" y="23115"/>
                  </a:lnTo>
                  <a:lnTo>
                    <a:pt x="102668" y="268139"/>
                  </a:lnTo>
                  <a:lnTo>
                    <a:pt x="9528" y="268139"/>
                  </a:lnTo>
                  <a:close/>
                  <a:moveTo>
                    <a:pt x="216047" y="20186"/>
                  </a:moveTo>
                  <a:lnTo>
                    <a:pt x="249140" y="262976"/>
                  </a:lnTo>
                  <a:lnTo>
                    <a:pt x="156862" y="275524"/>
                  </a:lnTo>
                  <a:lnTo>
                    <a:pt x="123803" y="32757"/>
                  </a:lnTo>
                  <a:close/>
                  <a:moveTo>
                    <a:pt x="0" y="13590"/>
                  </a:moveTo>
                  <a:lnTo>
                    <a:pt x="112196" y="13590"/>
                  </a:lnTo>
                  <a:lnTo>
                    <a:pt x="112196" y="268139"/>
                  </a:lnTo>
                  <a:lnTo>
                    <a:pt x="107434" y="268139"/>
                  </a:lnTo>
                  <a:lnTo>
                    <a:pt x="107434" y="18352"/>
                  </a:lnTo>
                  <a:lnTo>
                    <a:pt x="4861" y="18352"/>
                  </a:lnTo>
                  <a:lnTo>
                    <a:pt x="4861" y="268139"/>
                  </a:lnTo>
                  <a:lnTo>
                    <a:pt x="0" y="268139"/>
                  </a:lnTo>
                  <a:close/>
                  <a:moveTo>
                    <a:pt x="318078" y="12432"/>
                  </a:moveTo>
                  <a:lnTo>
                    <a:pt x="410417" y="239411"/>
                  </a:lnTo>
                  <a:lnTo>
                    <a:pt x="324200" y="274566"/>
                  </a:lnTo>
                  <a:lnTo>
                    <a:pt x="231810" y="47585"/>
                  </a:lnTo>
                  <a:close/>
                  <a:moveTo>
                    <a:pt x="224238" y="9424"/>
                  </a:moveTo>
                  <a:lnTo>
                    <a:pt x="228227" y="38717"/>
                  </a:lnTo>
                  <a:lnTo>
                    <a:pt x="223637" y="40586"/>
                  </a:lnTo>
                  <a:lnTo>
                    <a:pt x="220119" y="14781"/>
                  </a:lnTo>
                  <a:lnTo>
                    <a:pt x="118445" y="28638"/>
                  </a:lnTo>
                  <a:lnTo>
                    <a:pt x="152190" y="276160"/>
                  </a:lnTo>
                  <a:lnTo>
                    <a:pt x="147511" y="276796"/>
                  </a:lnTo>
                  <a:lnTo>
                    <a:pt x="152698" y="314962"/>
                  </a:lnTo>
                  <a:lnTo>
                    <a:pt x="157393" y="314324"/>
                  </a:lnTo>
                  <a:lnTo>
                    <a:pt x="163687" y="360494"/>
                  </a:lnTo>
                  <a:lnTo>
                    <a:pt x="265361" y="346637"/>
                  </a:lnTo>
                  <a:lnTo>
                    <a:pt x="259071" y="300497"/>
                  </a:lnTo>
                  <a:lnTo>
                    <a:pt x="263774" y="299857"/>
                  </a:lnTo>
                  <a:lnTo>
                    <a:pt x="258587" y="261691"/>
                  </a:lnTo>
                  <a:lnTo>
                    <a:pt x="253868" y="262333"/>
                  </a:lnTo>
                  <a:lnTo>
                    <a:pt x="226107" y="58704"/>
                  </a:lnTo>
                  <a:lnTo>
                    <a:pt x="233384" y="76587"/>
                  </a:lnTo>
                  <a:lnTo>
                    <a:pt x="270717" y="350756"/>
                  </a:lnTo>
                  <a:lnTo>
                    <a:pt x="159567" y="365851"/>
                  </a:lnTo>
                  <a:lnTo>
                    <a:pt x="113088" y="24567"/>
                  </a:lnTo>
                  <a:close/>
                  <a:moveTo>
                    <a:pt x="323315" y="0"/>
                  </a:moveTo>
                  <a:lnTo>
                    <a:pt x="419247" y="235811"/>
                  </a:lnTo>
                  <a:lnTo>
                    <a:pt x="414778" y="237633"/>
                  </a:lnTo>
                  <a:lnTo>
                    <a:pt x="320621" y="6250"/>
                  </a:lnTo>
                  <a:lnTo>
                    <a:pt x="228889" y="43580"/>
                  </a:lnTo>
                  <a:lnTo>
                    <a:pt x="228227" y="38717"/>
                  </a:lnTo>
                  <a:close/>
                </a:path>
              </a:pathLst>
            </a:custGeom>
            <a:solidFill>
              <a:schemeClr val="bg1"/>
            </a:solidFill>
            <a:ln>
              <a:noFill/>
            </a:ln>
          </p:spPr>
          <p:txBody>
            <a:bodyPr wrap="square" lIns="91440" tIns="45720" rIns="91440" bIns="4572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66" name="isļïḑe"/>
          <p:cNvSpPr/>
          <p:nvPr/>
        </p:nvSpPr>
        <p:spPr bwMode="auto">
          <a:xfrm>
            <a:off x="6191885" y="3549015"/>
            <a:ext cx="5235575" cy="866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（2）金属栏杆。金属栏杆一般用方钢、圆钢、扁钢或钢管等焊接成各种形式的漏花。空花栏杆的垂直杆件之间的距离不大于130mm。</a:t>
            </a:r>
          </a:p>
        </p:txBody>
      </p:sp>
      <p:grpSp>
        <p:nvGrpSpPr>
          <p:cNvPr id="60" name="iṥḻïḓe"/>
          <p:cNvGrpSpPr/>
          <p:nvPr/>
        </p:nvGrpSpPr>
        <p:grpSpPr>
          <a:xfrm>
            <a:off x="5293098" y="4825991"/>
            <a:ext cx="878080" cy="880110"/>
            <a:chOff x="3852543" y="1667810"/>
            <a:chExt cx="823456" cy="825634"/>
          </a:xfrm>
        </p:grpSpPr>
        <p:sp>
          <p:nvSpPr>
            <p:cNvPr id="64" name="iṣľíḍè"/>
            <p:cNvSpPr/>
            <p:nvPr/>
          </p:nvSpPr>
          <p:spPr bwMode="auto">
            <a:xfrm>
              <a:off x="3852543" y="1667810"/>
              <a:ext cx="823456" cy="825634"/>
            </a:xfrm>
            <a:prstGeom prst="ellipse">
              <a:avLst/>
            </a:prstGeom>
            <a:solidFill>
              <a:srgbClr val="C00000"/>
            </a:solidFill>
            <a:ln w="28575">
              <a:solidFill>
                <a:schemeClr val="bg1"/>
              </a:solidFill>
            </a:ln>
          </p:spPr>
          <p:txBody>
            <a:bodyPr vert="horz" wrap="square" lIns="91440" tIns="45720" rIns="91440" bIns="45720" numCol="1" anchor="ctr" anchorCtr="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3200" dirty="0">
                <a:solidFill>
                  <a:srgbClr val="FFFFFF"/>
                </a:solidFill>
              </a:endParaRPr>
            </a:p>
          </p:txBody>
        </p:sp>
        <p:sp>
          <p:nvSpPr>
            <p:cNvPr id="65" name="íşḷiďe"/>
            <p:cNvSpPr/>
            <p:nvPr/>
          </p:nvSpPr>
          <p:spPr bwMode="auto">
            <a:xfrm>
              <a:off x="4055785" y="1869843"/>
              <a:ext cx="416971" cy="421566"/>
            </a:xfrm>
            <a:custGeom>
              <a:avLst/>
              <a:gdLst>
                <a:gd name="connsiteX0" fmla="*/ 0 w 385706"/>
                <a:gd name="connsiteY0" fmla="*/ 380433 h 389956"/>
                <a:gd name="connsiteX1" fmla="*/ 373687 w 385706"/>
                <a:gd name="connsiteY1" fmla="*/ 380433 h 389956"/>
                <a:gd name="connsiteX2" fmla="*/ 373687 w 385706"/>
                <a:gd name="connsiteY2" fmla="*/ 389956 h 389956"/>
                <a:gd name="connsiteX3" fmla="*/ 0 w 385706"/>
                <a:gd name="connsiteY3" fmla="*/ 389956 h 389956"/>
                <a:gd name="connsiteX4" fmla="*/ 57160 w 385706"/>
                <a:gd name="connsiteY4" fmla="*/ 344276 h 389956"/>
                <a:gd name="connsiteX5" fmla="*/ 60576 w 385706"/>
                <a:gd name="connsiteY5" fmla="*/ 347685 h 389956"/>
                <a:gd name="connsiteX6" fmla="*/ 57167 w 385706"/>
                <a:gd name="connsiteY6" fmla="*/ 351098 h 389956"/>
                <a:gd name="connsiteX7" fmla="*/ 53752 w 385706"/>
                <a:gd name="connsiteY7" fmla="*/ 347683 h 389956"/>
                <a:gd name="connsiteX8" fmla="*/ 73704 w 385706"/>
                <a:gd name="connsiteY8" fmla="*/ 341291 h 389956"/>
                <a:gd name="connsiteX9" fmla="*/ 63912 w 385706"/>
                <a:gd name="connsiteY9" fmla="*/ 351069 h 389956"/>
                <a:gd name="connsiteX10" fmla="*/ 63797 w 385706"/>
                <a:gd name="connsiteY10" fmla="*/ 350954 h 389956"/>
                <a:gd name="connsiteX11" fmla="*/ 60606 w 385706"/>
                <a:gd name="connsiteY11" fmla="*/ 347715 h 389956"/>
                <a:gd name="connsiteX12" fmla="*/ 60576 w 385706"/>
                <a:gd name="connsiteY12" fmla="*/ 347685 h 389956"/>
                <a:gd name="connsiteX13" fmla="*/ 63903 w 385706"/>
                <a:gd name="connsiteY13" fmla="*/ 344354 h 389956"/>
                <a:gd name="connsiteX14" fmla="*/ 65170 w 385706"/>
                <a:gd name="connsiteY14" fmla="*/ 345621 h 389956"/>
                <a:gd name="connsiteX15" fmla="*/ 119401 w 385706"/>
                <a:gd name="connsiteY15" fmla="*/ 332720 h 389956"/>
                <a:gd name="connsiteX16" fmla="*/ 124679 w 385706"/>
                <a:gd name="connsiteY16" fmla="*/ 335642 h 389956"/>
                <a:gd name="connsiteX17" fmla="*/ 136586 w 385706"/>
                <a:gd name="connsiteY17" fmla="*/ 347557 h 389956"/>
                <a:gd name="connsiteX18" fmla="*/ 119493 w 385706"/>
                <a:gd name="connsiteY18" fmla="*/ 337667 h 389956"/>
                <a:gd name="connsiteX19" fmla="*/ 102369 w 385706"/>
                <a:gd name="connsiteY19" fmla="*/ 337048 h 389956"/>
                <a:gd name="connsiteX20" fmla="*/ 68552 w 385706"/>
                <a:gd name="connsiteY20" fmla="*/ 354719 h 389956"/>
                <a:gd name="connsiteX21" fmla="*/ 63884 w 385706"/>
                <a:gd name="connsiteY21" fmla="*/ 357815 h 389956"/>
                <a:gd name="connsiteX22" fmla="*/ 60522 w 385706"/>
                <a:gd name="connsiteY22" fmla="*/ 354453 h 389956"/>
                <a:gd name="connsiteX23" fmla="*/ 63912 w 385706"/>
                <a:gd name="connsiteY23" fmla="*/ 351069 h 389956"/>
                <a:gd name="connsiteX24" fmla="*/ 64607 w 385706"/>
                <a:gd name="connsiteY24" fmla="*/ 351764 h 389956"/>
                <a:gd name="connsiteX25" fmla="*/ 119401 w 385706"/>
                <a:gd name="connsiteY25" fmla="*/ 332720 h 389956"/>
                <a:gd name="connsiteX26" fmla="*/ 38033 w 385706"/>
                <a:gd name="connsiteY26" fmla="*/ 331964 h 389956"/>
                <a:gd name="connsiteX27" fmla="*/ 53752 w 385706"/>
                <a:gd name="connsiteY27" fmla="*/ 347683 h 389956"/>
                <a:gd name="connsiteX28" fmla="*/ 37664 w 385706"/>
                <a:gd name="connsiteY28" fmla="*/ 363765 h 389956"/>
                <a:gd name="connsiteX29" fmla="*/ 17096 w 385706"/>
                <a:gd name="connsiteY29" fmla="*/ 352866 h 389956"/>
                <a:gd name="connsiteX30" fmla="*/ 31309 w 385706"/>
                <a:gd name="connsiteY30" fmla="*/ 325239 h 389956"/>
                <a:gd name="connsiteX31" fmla="*/ 34653 w 385706"/>
                <a:gd name="connsiteY31" fmla="*/ 328583 h 389956"/>
                <a:gd name="connsiteX32" fmla="*/ 9126 w 385706"/>
                <a:gd name="connsiteY32" fmla="*/ 354081 h 389956"/>
                <a:gd name="connsiteX33" fmla="*/ 38563 w 385706"/>
                <a:gd name="connsiteY33" fmla="*/ 369719 h 389956"/>
                <a:gd name="connsiteX34" fmla="*/ 57167 w 385706"/>
                <a:gd name="connsiteY34" fmla="*/ 351098 h 389956"/>
                <a:gd name="connsiteX35" fmla="*/ 60522 w 385706"/>
                <a:gd name="connsiteY35" fmla="*/ 354453 h 389956"/>
                <a:gd name="connsiteX36" fmla="*/ 39473 w 385706"/>
                <a:gd name="connsiteY36" fmla="*/ 375472 h 389956"/>
                <a:gd name="connsiteX37" fmla="*/ 1290 w 385706"/>
                <a:gd name="connsiteY37" fmla="*/ 355246 h 389956"/>
                <a:gd name="connsiteX38" fmla="*/ 44778 w 385706"/>
                <a:gd name="connsiteY38" fmla="*/ 325230 h 389956"/>
                <a:gd name="connsiteX39" fmla="*/ 60493 w 385706"/>
                <a:gd name="connsiteY39" fmla="*/ 340944 h 389956"/>
                <a:gd name="connsiteX40" fmla="*/ 57160 w 385706"/>
                <a:gd name="connsiteY40" fmla="*/ 344276 h 389956"/>
                <a:gd name="connsiteX41" fmla="*/ 41427 w 385706"/>
                <a:gd name="connsiteY41" fmla="*/ 328576 h 389956"/>
                <a:gd name="connsiteX42" fmla="*/ 38041 w 385706"/>
                <a:gd name="connsiteY42" fmla="*/ 325198 h 389956"/>
                <a:gd name="connsiteX43" fmla="*/ 38075 w 385706"/>
                <a:gd name="connsiteY43" fmla="*/ 325232 h 389956"/>
                <a:gd name="connsiteX44" fmla="*/ 41427 w 385706"/>
                <a:gd name="connsiteY44" fmla="*/ 328576 h 389956"/>
                <a:gd name="connsiteX45" fmla="*/ 38033 w 385706"/>
                <a:gd name="connsiteY45" fmla="*/ 331964 h 389956"/>
                <a:gd name="connsiteX46" fmla="*/ 34653 w 385706"/>
                <a:gd name="connsiteY46" fmla="*/ 328583 h 389956"/>
                <a:gd name="connsiteX47" fmla="*/ 44517 w 385706"/>
                <a:gd name="connsiteY47" fmla="*/ 312036 h 389956"/>
                <a:gd name="connsiteX48" fmla="*/ 40164 w 385706"/>
                <a:gd name="connsiteY48" fmla="*/ 320615 h 389956"/>
                <a:gd name="connsiteX49" fmla="*/ 41396 w 385706"/>
                <a:gd name="connsiteY49" fmla="*/ 321847 h 389956"/>
                <a:gd name="connsiteX50" fmla="*/ 38041 w 385706"/>
                <a:gd name="connsiteY50" fmla="*/ 325198 h 389956"/>
                <a:gd name="connsiteX51" fmla="*/ 34883 w 385706"/>
                <a:gd name="connsiteY51" fmla="*/ 322040 h 389956"/>
                <a:gd name="connsiteX52" fmla="*/ 34696 w 385706"/>
                <a:gd name="connsiteY52" fmla="*/ 321853 h 389956"/>
                <a:gd name="connsiteX53" fmla="*/ 55044 w 385706"/>
                <a:gd name="connsiteY53" fmla="*/ 308215 h 389956"/>
                <a:gd name="connsiteX54" fmla="*/ 77574 w 385706"/>
                <a:gd name="connsiteY54" fmla="*/ 330671 h 389956"/>
                <a:gd name="connsiteX55" fmla="*/ 63903 w 385706"/>
                <a:gd name="connsiteY55" fmla="*/ 344354 h 389956"/>
                <a:gd name="connsiteX56" fmla="*/ 60493 w 385706"/>
                <a:gd name="connsiteY56" fmla="*/ 340944 h 389956"/>
                <a:gd name="connsiteX57" fmla="*/ 70752 w 385706"/>
                <a:gd name="connsiteY57" fmla="*/ 330689 h 389956"/>
                <a:gd name="connsiteX58" fmla="*/ 55041 w 385706"/>
                <a:gd name="connsiteY58" fmla="*/ 314984 h 389956"/>
                <a:gd name="connsiteX59" fmla="*/ 44778 w 385706"/>
                <a:gd name="connsiteY59" fmla="*/ 325230 h 389956"/>
                <a:gd name="connsiteX60" fmla="*/ 41396 w 385706"/>
                <a:gd name="connsiteY60" fmla="*/ 321847 h 389956"/>
                <a:gd name="connsiteX61" fmla="*/ 58597 w 385706"/>
                <a:gd name="connsiteY61" fmla="*/ 269555 h 389956"/>
                <a:gd name="connsiteX62" fmla="*/ 116182 w 385706"/>
                <a:gd name="connsiteY62" fmla="*/ 327141 h 389956"/>
                <a:gd name="connsiteX63" fmla="*/ 100369 w 385706"/>
                <a:gd name="connsiteY63" fmla="*/ 327760 h 389956"/>
                <a:gd name="connsiteX64" fmla="*/ 73704 w 385706"/>
                <a:gd name="connsiteY64" fmla="*/ 341291 h 389956"/>
                <a:gd name="connsiteX65" fmla="*/ 84321 w 385706"/>
                <a:gd name="connsiteY65" fmla="*/ 330689 h 389956"/>
                <a:gd name="connsiteX66" fmla="*/ 55089 w 385706"/>
                <a:gd name="connsiteY66" fmla="*/ 301469 h 389956"/>
                <a:gd name="connsiteX67" fmla="*/ 44517 w 385706"/>
                <a:gd name="connsiteY67" fmla="*/ 312036 h 389956"/>
                <a:gd name="connsiteX68" fmla="*/ 58025 w 385706"/>
                <a:gd name="connsiteY68" fmla="*/ 285416 h 389956"/>
                <a:gd name="connsiteX69" fmla="*/ 58597 w 385706"/>
                <a:gd name="connsiteY69" fmla="*/ 269555 h 389956"/>
                <a:gd name="connsiteX70" fmla="*/ 38141 w 385706"/>
                <a:gd name="connsiteY70" fmla="*/ 249051 h 389956"/>
                <a:gd name="connsiteX71" fmla="*/ 50204 w 385706"/>
                <a:gd name="connsiteY71" fmla="*/ 261121 h 389956"/>
                <a:gd name="connsiteX72" fmla="*/ 53110 w 385706"/>
                <a:gd name="connsiteY72" fmla="*/ 266369 h 389956"/>
                <a:gd name="connsiteX73" fmla="*/ 34026 w 385706"/>
                <a:gd name="connsiteY73" fmla="*/ 321183 h 389956"/>
                <a:gd name="connsiteX74" fmla="*/ 34696 w 385706"/>
                <a:gd name="connsiteY74" fmla="*/ 321853 h 389956"/>
                <a:gd name="connsiteX75" fmla="*/ 31309 w 385706"/>
                <a:gd name="connsiteY75" fmla="*/ 325239 h 389956"/>
                <a:gd name="connsiteX76" fmla="*/ 27875 w 385706"/>
                <a:gd name="connsiteY76" fmla="*/ 321806 h 389956"/>
                <a:gd name="connsiteX77" fmla="*/ 30971 w 385706"/>
                <a:gd name="connsiteY77" fmla="*/ 317138 h 389956"/>
                <a:gd name="connsiteX78" fmla="*/ 48690 w 385706"/>
                <a:gd name="connsiteY78" fmla="*/ 283320 h 389956"/>
                <a:gd name="connsiteX79" fmla="*/ 38116 w 385706"/>
                <a:gd name="connsiteY79" fmla="*/ 249074 h 389956"/>
                <a:gd name="connsiteX80" fmla="*/ 41838 w 385706"/>
                <a:gd name="connsiteY80" fmla="*/ 246017 h 389956"/>
                <a:gd name="connsiteX81" fmla="*/ 139773 w 385706"/>
                <a:gd name="connsiteY81" fmla="*/ 343999 h 389956"/>
                <a:gd name="connsiteX82" fmla="*/ 124679 w 385706"/>
                <a:gd name="connsiteY82" fmla="*/ 335642 h 389956"/>
                <a:gd name="connsiteX83" fmla="*/ 50204 w 385706"/>
                <a:gd name="connsiteY83" fmla="*/ 261121 h 389956"/>
                <a:gd name="connsiteX84" fmla="*/ 45205 w 385706"/>
                <a:gd name="connsiteY84" fmla="*/ 242684 h 389956"/>
                <a:gd name="connsiteX85" fmla="*/ 51592 w 385706"/>
                <a:gd name="connsiteY85" fmla="*/ 249071 h 389956"/>
                <a:gd name="connsiteX86" fmla="*/ 139699 w 385706"/>
                <a:gd name="connsiteY86" fmla="*/ 337192 h 389956"/>
                <a:gd name="connsiteX87" fmla="*/ 139706 w 385706"/>
                <a:gd name="connsiteY87" fmla="*/ 337185 h 389956"/>
                <a:gd name="connsiteX88" fmla="*/ 143046 w 385706"/>
                <a:gd name="connsiteY88" fmla="*/ 340525 h 389956"/>
                <a:gd name="connsiteX89" fmla="*/ 142339 w 385706"/>
                <a:gd name="connsiteY89" fmla="*/ 341300 h 389956"/>
                <a:gd name="connsiteX90" fmla="*/ 139714 w 385706"/>
                <a:gd name="connsiteY90" fmla="*/ 343927 h 389956"/>
                <a:gd name="connsiteX91" fmla="*/ 41863 w 385706"/>
                <a:gd name="connsiteY91" fmla="*/ 246027 h 389956"/>
                <a:gd name="connsiteX92" fmla="*/ 347386 w 385706"/>
                <a:gd name="connsiteY92" fmla="*/ 128522 h 389956"/>
                <a:gd name="connsiteX93" fmla="*/ 347386 w 385706"/>
                <a:gd name="connsiteY93" fmla="*/ 142951 h 389956"/>
                <a:gd name="connsiteX94" fmla="*/ 139699 w 385706"/>
                <a:gd name="connsiteY94" fmla="*/ 350672 h 389956"/>
                <a:gd name="connsiteX95" fmla="*/ 136586 w 385706"/>
                <a:gd name="connsiteY95" fmla="*/ 347557 h 389956"/>
                <a:gd name="connsiteX96" fmla="*/ 136616 w 385706"/>
                <a:gd name="connsiteY96" fmla="*/ 347574 h 389956"/>
                <a:gd name="connsiteX97" fmla="*/ 142339 w 385706"/>
                <a:gd name="connsiteY97" fmla="*/ 341300 h 389956"/>
                <a:gd name="connsiteX98" fmla="*/ 343987 w 385706"/>
                <a:gd name="connsiteY98" fmla="*/ 139508 h 389956"/>
                <a:gd name="connsiteX99" fmla="*/ 343987 w 385706"/>
                <a:gd name="connsiteY99" fmla="*/ 131924 h 389956"/>
                <a:gd name="connsiteX100" fmla="*/ 341593 w 385706"/>
                <a:gd name="connsiteY100" fmla="*/ 127545 h 389956"/>
                <a:gd name="connsiteX101" fmla="*/ 343987 w 385706"/>
                <a:gd name="connsiteY101" fmla="*/ 129937 h 389956"/>
                <a:gd name="connsiteX102" fmla="*/ 343987 w 385706"/>
                <a:gd name="connsiteY102" fmla="*/ 131924 h 389956"/>
                <a:gd name="connsiteX103" fmla="*/ 340671 w 385706"/>
                <a:gd name="connsiteY103" fmla="*/ 135243 h 389956"/>
                <a:gd name="connsiteX104" fmla="*/ 340671 w 385706"/>
                <a:gd name="connsiteY104" fmla="*/ 133329 h 389956"/>
                <a:gd name="connsiteX105" fmla="*/ 338239 w 385706"/>
                <a:gd name="connsiteY105" fmla="*/ 130895 h 389956"/>
                <a:gd name="connsiteX106" fmla="*/ 341613 w 385706"/>
                <a:gd name="connsiteY106" fmla="*/ 120839 h 389956"/>
                <a:gd name="connsiteX107" fmla="*/ 344958 w 385706"/>
                <a:gd name="connsiteY107" fmla="*/ 124184 h 389956"/>
                <a:gd name="connsiteX108" fmla="*/ 341593 w 385706"/>
                <a:gd name="connsiteY108" fmla="*/ 127545 h 389956"/>
                <a:gd name="connsiteX109" fmla="*/ 338249 w 385706"/>
                <a:gd name="connsiteY109" fmla="*/ 124202 h 389956"/>
                <a:gd name="connsiteX110" fmla="*/ 261514 w 385706"/>
                <a:gd name="connsiteY110" fmla="*/ 47508 h 389956"/>
                <a:gd name="connsiteX111" fmla="*/ 338249 w 385706"/>
                <a:gd name="connsiteY111" fmla="*/ 124202 h 389956"/>
                <a:gd name="connsiteX112" fmla="*/ 334899 w 385706"/>
                <a:gd name="connsiteY112" fmla="*/ 127553 h 389956"/>
                <a:gd name="connsiteX113" fmla="*/ 258211 w 385706"/>
                <a:gd name="connsiteY113" fmla="*/ 50811 h 389956"/>
                <a:gd name="connsiteX114" fmla="*/ 254851 w 385706"/>
                <a:gd name="connsiteY114" fmla="*/ 47448 h 389956"/>
                <a:gd name="connsiteX115" fmla="*/ 258211 w 385706"/>
                <a:gd name="connsiteY115" fmla="*/ 50811 h 389956"/>
                <a:gd name="connsiteX116" fmla="*/ 247640 w 385706"/>
                <a:gd name="connsiteY116" fmla="*/ 61383 h 389956"/>
                <a:gd name="connsiteX117" fmla="*/ 324352 w 385706"/>
                <a:gd name="connsiteY117" fmla="*/ 138101 h 389956"/>
                <a:gd name="connsiteX118" fmla="*/ 334899 w 385706"/>
                <a:gd name="connsiteY118" fmla="*/ 127553 h 389956"/>
                <a:gd name="connsiteX119" fmla="*/ 338239 w 385706"/>
                <a:gd name="connsiteY119" fmla="*/ 130895 h 389956"/>
                <a:gd name="connsiteX120" fmla="*/ 324383 w 385706"/>
                <a:gd name="connsiteY120" fmla="*/ 144733 h 389956"/>
                <a:gd name="connsiteX121" fmla="*/ 240957 w 385706"/>
                <a:gd name="connsiteY121" fmla="*/ 61337 h 389956"/>
                <a:gd name="connsiteX122" fmla="*/ 249519 w 385706"/>
                <a:gd name="connsiteY122" fmla="*/ 44973 h 389956"/>
                <a:gd name="connsiteX123" fmla="*/ 250607 w 385706"/>
                <a:gd name="connsiteY123" fmla="*/ 44973 h 389956"/>
                <a:gd name="connsiteX124" fmla="*/ 234212 w 385706"/>
                <a:gd name="connsiteY124" fmla="*/ 61383 h 389956"/>
                <a:gd name="connsiteX125" fmla="*/ 324352 w 385706"/>
                <a:gd name="connsiteY125" fmla="*/ 151578 h 389956"/>
                <a:gd name="connsiteX126" fmla="*/ 340671 w 385706"/>
                <a:gd name="connsiteY126" fmla="*/ 135243 h 389956"/>
                <a:gd name="connsiteX127" fmla="*/ 340671 w 385706"/>
                <a:gd name="connsiteY127" fmla="*/ 136187 h 389956"/>
                <a:gd name="connsiteX128" fmla="*/ 139706 w 385706"/>
                <a:gd name="connsiteY128" fmla="*/ 337185 h 389956"/>
                <a:gd name="connsiteX129" fmla="*/ 51592 w 385706"/>
                <a:gd name="connsiteY129" fmla="*/ 249071 h 389956"/>
                <a:gd name="connsiteX130" fmla="*/ 48547 w 385706"/>
                <a:gd name="connsiteY130" fmla="*/ 246025 h 389956"/>
                <a:gd name="connsiteX131" fmla="*/ 253873 w 385706"/>
                <a:gd name="connsiteY131" fmla="*/ 41704 h 389956"/>
                <a:gd name="connsiteX132" fmla="*/ 255707 w 385706"/>
                <a:gd name="connsiteY132" fmla="*/ 41704 h 389956"/>
                <a:gd name="connsiteX133" fmla="*/ 258152 w 385706"/>
                <a:gd name="connsiteY133" fmla="*/ 44148 h 389956"/>
                <a:gd name="connsiteX134" fmla="*/ 254851 w 385706"/>
                <a:gd name="connsiteY134" fmla="*/ 47448 h 389956"/>
                <a:gd name="connsiteX135" fmla="*/ 252377 w 385706"/>
                <a:gd name="connsiteY135" fmla="*/ 44973 h 389956"/>
                <a:gd name="connsiteX136" fmla="*/ 250607 w 385706"/>
                <a:gd name="connsiteY136" fmla="*/ 44973 h 389956"/>
                <a:gd name="connsiteX137" fmla="*/ 261544 w 385706"/>
                <a:gd name="connsiteY137" fmla="*/ 40757 h 389956"/>
                <a:gd name="connsiteX138" fmla="*/ 264904 w 385706"/>
                <a:gd name="connsiteY138" fmla="*/ 44118 h 389956"/>
                <a:gd name="connsiteX139" fmla="*/ 261514 w 385706"/>
                <a:gd name="connsiteY139" fmla="*/ 47508 h 389956"/>
                <a:gd name="connsiteX140" fmla="*/ 258152 w 385706"/>
                <a:gd name="connsiteY140" fmla="*/ 44148 h 389956"/>
                <a:gd name="connsiteX141" fmla="*/ 242804 w 385706"/>
                <a:gd name="connsiteY141" fmla="*/ 38304 h 389956"/>
                <a:gd name="connsiteX142" fmla="*/ 257269 w 385706"/>
                <a:gd name="connsiteY142" fmla="*/ 38304 h 389956"/>
                <a:gd name="connsiteX143" fmla="*/ 253873 w 385706"/>
                <a:gd name="connsiteY143" fmla="*/ 41704 h 389956"/>
                <a:gd name="connsiteX144" fmla="*/ 246136 w 385706"/>
                <a:gd name="connsiteY144" fmla="*/ 41704 h 389956"/>
                <a:gd name="connsiteX145" fmla="*/ 45205 w 385706"/>
                <a:gd name="connsiteY145" fmla="*/ 242684 h 389956"/>
                <a:gd name="connsiteX146" fmla="*/ 45165 w 385706"/>
                <a:gd name="connsiteY146" fmla="*/ 242644 h 389956"/>
                <a:gd name="connsiteX147" fmla="*/ 38141 w 385706"/>
                <a:gd name="connsiteY147" fmla="*/ 249051 h 389956"/>
                <a:gd name="connsiteX148" fmla="*/ 35117 w 385706"/>
                <a:gd name="connsiteY148" fmla="*/ 246025 h 389956"/>
                <a:gd name="connsiteX149" fmla="*/ 304733 w 385706"/>
                <a:gd name="connsiteY149" fmla="*/ 9524 h 389956"/>
                <a:gd name="connsiteX150" fmla="*/ 313733 w 385706"/>
                <a:gd name="connsiteY150" fmla="*/ 13286 h 389956"/>
                <a:gd name="connsiteX151" fmla="*/ 372445 w 385706"/>
                <a:gd name="connsiteY151" fmla="*/ 72003 h 389956"/>
                <a:gd name="connsiteX152" fmla="*/ 372445 w 385706"/>
                <a:gd name="connsiteY152" fmla="*/ 90004 h 389956"/>
                <a:gd name="connsiteX153" fmla="*/ 341613 w 385706"/>
                <a:gd name="connsiteY153" fmla="*/ 120839 h 389956"/>
                <a:gd name="connsiteX154" fmla="*/ 264904 w 385706"/>
                <a:gd name="connsiteY154" fmla="*/ 44118 h 389956"/>
                <a:gd name="connsiteX155" fmla="*/ 295734 w 385706"/>
                <a:gd name="connsiteY155" fmla="*/ 13286 h 389956"/>
                <a:gd name="connsiteX156" fmla="*/ 304733 w 385706"/>
                <a:gd name="connsiteY156" fmla="*/ 9524 h 389956"/>
                <a:gd name="connsiteX157" fmla="*/ 304781 w 385706"/>
                <a:gd name="connsiteY157" fmla="*/ 0 h 389956"/>
                <a:gd name="connsiteX158" fmla="*/ 320495 w 385706"/>
                <a:gd name="connsiteY158" fmla="*/ 6476 h 389956"/>
                <a:gd name="connsiteX159" fmla="*/ 379207 w 385706"/>
                <a:gd name="connsiteY159" fmla="*/ 65241 h 389956"/>
                <a:gd name="connsiteX160" fmla="*/ 379207 w 385706"/>
                <a:gd name="connsiteY160" fmla="*/ 96671 h 389956"/>
                <a:gd name="connsiteX161" fmla="*/ 347386 w 385706"/>
                <a:gd name="connsiteY161" fmla="*/ 128522 h 389956"/>
                <a:gd name="connsiteX162" fmla="*/ 347386 w 385706"/>
                <a:gd name="connsiteY162" fmla="*/ 126613 h 389956"/>
                <a:gd name="connsiteX163" fmla="*/ 344958 w 385706"/>
                <a:gd name="connsiteY163" fmla="*/ 124184 h 389956"/>
                <a:gd name="connsiteX164" fmla="*/ 375905 w 385706"/>
                <a:gd name="connsiteY164" fmla="*/ 93277 h 389956"/>
                <a:gd name="connsiteX165" fmla="*/ 375905 w 385706"/>
                <a:gd name="connsiteY165" fmla="*/ 68573 h 389956"/>
                <a:gd name="connsiteX166" fmla="*/ 317145 w 385706"/>
                <a:gd name="connsiteY166" fmla="*/ 9882 h 389956"/>
                <a:gd name="connsiteX167" fmla="*/ 292431 w 385706"/>
                <a:gd name="connsiteY167" fmla="*/ 9882 h 389956"/>
                <a:gd name="connsiteX168" fmla="*/ 261544 w 385706"/>
                <a:gd name="connsiteY168" fmla="*/ 40757 h 389956"/>
                <a:gd name="connsiteX169" fmla="*/ 259092 w 385706"/>
                <a:gd name="connsiteY169" fmla="*/ 38304 h 389956"/>
                <a:gd name="connsiteX170" fmla="*/ 257269 w 385706"/>
                <a:gd name="connsiteY170" fmla="*/ 38304 h 389956"/>
                <a:gd name="connsiteX171" fmla="*/ 289067 w 385706"/>
                <a:gd name="connsiteY171" fmla="*/ 6476 h 389956"/>
                <a:gd name="connsiteX172" fmla="*/ 304781 w 385706"/>
                <a:gd name="connsiteY172" fmla="*/ 0 h 38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385706" h="389956">
                  <a:moveTo>
                    <a:pt x="0" y="380433"/>
                  </a:moveTo>
                  <a:lnTo>
                    <a:pt x="373687" y="380433"/>
                  </a:lnTo>
                  <a:lnTo>
                    <a:pt x="373687" y="389956"/>
                  </a:lnTo>
                  <a:lnTo>
                    <a:pt x="0" y="389956"/>
                  </a:lnTo>
                  <a:close/>
                  <a:moveTo>
                    <a:pt x="57160" y="344276"/>
                  </a:moveTo>
                  <a:lnTo>
                    <a:pt x="60576" y="347685"/>
                  </a:lnTo>
                  <a:lnTo>
                    <a:pt x="57167" y="351098"/>
                  </a:lnTo>
                  <a:lnTo>
                    <a:pt x="53752" y="347683"/>
                  </a:lnTo>
                  <a:close/>
                  <a:moveTo>
                    <a:pt x="73704" y="341291"/>
                  </a:moveTo>
                  <a:lnTo>
                    <a:pt x="63912" y="351069"/>
                  </a:lnTo>
                  <a:lnTo>
                    <a:pt x="63797" y="350954"/>
                  </a:lnTo>
                  <a:lnTo>
                    <a:pt x="60606" y="347715"/>
                  </a:lnTo>
                  <a:lnTo>
                    <a:pt x="60576" y="347685"/>
                  </a:lnTo>
                  <a:lnTo>
                    <a:pt x="63903" y="344354"/>
                  </a:lnTo>
                  <a:lnTo>
                    <a:pt x="65170" y="345621"/>
                  </a:lnTo>
                  <a:close/>
                  <a:moveTo>
                    <a:pt x="119401" y="332720"/>
                  </a:moveTo>
                  <a:lnTo>
                    <a:pt x="124679" y="335642"/>
                  </a:lnTo>
                  <a:lnTo>
                    <a:pt x="136586" y="347557"/>
                  </a:lnTo>
                  <a:lnTo>
                    <a:pt x="119493" y="337667"/>
                  </a:lnTo>
                  <a:cubicBezTo>
                    <a:pt x="113848" y="335928"/>
                    <a:pt x="108204" y="335738"/>
                    <a:pt x="102369" y="337048"/>
                  </a:cubicBezTo>
                  <a:cubicBezTo>
                    <a:pt x="91367" y="339477"/>
                    <a:pt x="80269" y="346907"/>
                    <a:pt x="68552" y="354719"/>
                  </a:cubicBezTo>
                  <a:lnTo>
                    <a:pt x="63884" y="357815"/>
                  </a:lnTo>
                  <a:lnTo>
                    <a:pt x="60522" y="354453"/>
                  </a:lnTo>
                  <a:lnTo>
                    <a:pt x="63912" y="351069"/>
                  </a:lnTo>
                  <a:lnTo>
                    <a:pt x="64607" y="351764"/>
                  </a:lnTo>
                  <a:cubicBezTo>
                    <a:pt x="83327" y="339260"/>
                    <a:pt x="100064" y="327613"/>
                    <a:pt x="119401" y="332720"/>
                  </a:cubicBezTo>
                  <a:close/>
                  <a:moveTo>
                    <a:pt x="38033" y="331964"/>
                  </a:moveTo>
                  <a:lnTo>
                    <a:pt x="53752" y="347683"/>
                  </a:lnTo>
                  <a:lnTo>
                    <a:pt x="37664" y="363765"/>
                  </a:lnTo>
                  <a:lnTo>
                    <a:pt x="17096" y="352866"/>
                  </a:lnTo>
                  <a:close/>
                  <a:moveTo>
                    <a:pt x="31309" y="325239"/>
                  </a:moveTo>
                  <a:lnTo>
                    <a:pt x="34653" y="328583"/>
                  </a:lnTo>
                  <a:lnTo>
                    <a:pt x="9126" y="354081"/>
                  </a:lnTo>
                  <a:lnTo>
                    <a:pt x="38563" y="369719"/>
                  </a:lnTo>
                  <a:lnTo>
                    <a:pt x="57167" y="351098"/>
                  </a:lnTo>
                  <a:lnTo>
                    <a:pt x="60522" y="354453"/>
                  </a:lnTo>
                  <a:lnTo>
                    <a:pt x="39473" y="375472"/>
                  </a:lnTo>
                  <a:lnTo>
                    <a:pt x="1290" y="355246"/>
                  </a:lnTo>
                  <a:close/>
                  <a:moveTo>
                    <a:pt x="44778" y="325230"/>
                  </a:moveTo>
                  <a:lnTo>
                    <a:pt x="60493" y="340944"/>
                  </a:lnTo>
                  <a:lnTo>
                    <a:pt x="57160" y="344276"/>
                  </a:lnTo>
                  <a:lnTo>
                    <a:pt x="41427" y="328576"/>
                  </a:lnTo>
                  <a:close/>
                  <a:moveTo>
                    <a:pt x="38041" y="325198"/>
                  </a:moveTo>
                  <a:lnTo>
                    <a:pt x="38075" y="325232"/>
                  </a:lnTo>
                  <a:lnTo>
                    <a:pt x="41427" y="328576"/>
                  </a:lnTo>
                  <a:lnTo>
                    <a:pt x="38033" y="331964"/>
                  </a:lnTo>
                  <a:lnTo>
                    <a:pt x="34653" y="328583"/>
                  </a:lnTo>
                  <a:close/>
                  <a:moveTo>
                    <a:pt x="44517" y="312036"/>
                  </a:moveTo>
                  <a:lnTo>
                    <a:pt x="40164" y="320615"/>
                  </a:lnTo>
                  <a:lnTo>
                    <a:pt x="41396" y="321847"/>
                  </a:lnTo>
                  <a:lnTo>
                    <a:pt x="38041" y="325198"/>
                  </a:lnTo>
                  <a:lnTo>
                    <a:pt x="34883" y="322040"/>
                  </a:lnTo>
                  <a:lnTo>
                    <a:pt x="34696" y="321853"/>
                  </a:lnTo>
                  <a:close/>
                  <a:moveTo>
                    <a:pt x="55044" y="308215"/>
                  </a:moveTo>
                  <a:lnTo>
                    <a:pt x="77574" y="330671"/>
                  </a:lnTo>
                  <a:lnTo>
                    <a:pt x="63903" y="344354"/>
                  </a:lnTo>
                  <a:lnTo>
                    <a:pt x="60493" y="340944"/>
                  </a:lnTo>
                  <a:lnTo>
                    <a:pt x="70752" y="330689"/>
                  </a:lnTo>
                  <a:lnTo>
                    <a:pt x="55041" y="314984"/>
                  </a:lnTo>
                  <a:lnTo>
                    <a:pt x="44778" y="325230"/>
                  </a:lnTo>
                  <a:lnTo>
                    <a:pt x="41396" y="321847"/>
                  </a:lnTo>
                  <a:close/>
                  <a:moveTo>
                    <a:pt x="58597" y="269555"/>
                  </a:moveTo>
                  <a:lnTo>
                    <a:pt x="116182" y="327141"/>
                  </a:lnTo>
                  <a:cubicBezTo>
                    <a:pt x="110943" y="326379"/>
                    <a:pt x="105704" y="326569"/>
                    <a:pt x="100369" y="327760"/>
                  </a:cubicBezTo>
                  <a:lnTo>
                    <a:pt x="73704" y="341291"/>
                  </a:lnTo>
                  <a:lnTo>
                    <a:pt x="84321" y="330689"/>
                  </a:lnTo>
                  <a:lnTo>
                    <a:pt x="55089" y="301469"/>
                  </a:lnTo>
                  <a:lnTo>
                    <a:pt x="44517" y="312036"/>
                  </a:lnTo>
                  <a:lnTo>
                    <a:pt x="58025" y="285416"/>
                  </a:lnTo>
                  <a:cubicBezTo>
                    <a:pt x="59216" y="280034"/>
                    <a:pt x="59454" y="274747"/>
                    <a:pt x="58597" y="269555"/>
                  </a:cubicBezTo>
                  <a:close/>
                  <a:moveTo>
                    <a:pt x="38141" y="249051"/>
                  </a:moveTo>
                  <a:lnTo>
                    <a:pt x="50204" y="261121"/>
                  </a:lnTo>
                  <a:lnTo>
                    <a:pt x="53110" y="266369"/>
                  </a:lnTo>
                  <a:cubicBezTo>
                    <a:pt x="58203" y="285699"/>
                    <a:pt x="46530" y="302463"/>
                    <a:pt x="34026" y="321183"/>
                  </a:cubicBezTo>
                  <a:lnTo>
                    <a:pt x="34696" y="321853"/>
                  </a:lnTo>
                  <a:lnTo>
                    <a:pt x="31309" y="325239"/>
                  </a:lnTo>
                  <a:lnTo>
                    <a:pt x="27875" y="321806"/>
                  </a:lnTo>
                  <a:lnTo>
                    <a:pt x="30971" y="317138"/>
                  </a:lnTo>
                  <a:cubicBezTo>
                    <a:pt x="38830" y="305421"/>
                    <a:pt x="46308" y="294323"/>
                    <a:pt x="48690" y="283320"/>
                  </a:cubicBezTo>
                  <a:cubicBezTo>
                    <a:pt x="51214" y="271651"/>
                    <a:pt x="47880" y="260743"/>
                    <a:pt x="38116" y="249074"/>
                  </a:cubicBezTo>
                  <a:close/>
                  <a:moveTo>
                    <a:pt x="41838" y="246017"/>
                  </a:moveTo>
                  <a:lnTo>
                    <a:pt x="139773" y="343999"/>
                  </a:lnTo>
                  <a:lnTo>
                    <a:pt x="124679" y="335642"/>
                  </a:lnTo>
                  <a:lnTo>
                    <a:pt x="50204" y="261121"/>
                  </a:lnTo>
                  <a:close/>
                  <a:moveTo>
                    <a:pt x="45205" y="242684"/>
                  </a:moveTo>
                  <a:lnTo>
                    <a:pt x="51592" y="249071"/>
                  </a:lnTo>
                  <a:lnTo>
                    <a:pt x="139699" y="337192"/>
                  </a:lnTo>
                  <a:lnTo>
                    <a:pt x="139706" y="337185"/>
                  </a:lnTo>
                  <a:lnTo>
                    <a:pt x="143046" y="340525"/>
                  </a:lnTo>
                  <a:lnTo>
                    <a:pt x="142339" y="341300"/>
                  </a:lnTo>
                  <a:lnTo>
                    <a:pt x="139714" y="343927"/>
                  </a:lnTo>
                  <a:lnTo>
                    <a:pt x="41863" y="246027"/>
                  </a:lnTo>
                  <a:close/>
                  <a:moveTo>
                    <a:pt x="347386" y="128522"/>
                  </a:moveTo>
                  <a:lnTo>
                    <a:pt x="347386" y="142951"/>
                  </a:lnTo>
                  <a:lnTo>
                    <a:pt x="139699" y="350672"/>
                  </a:lnTo>
                  <a:lnTo>
                    <a:pt x="136586" y="347557"/>
                  </a:lnTo>
                  <a:lnTo>
                    <a:pt x="136616" y="347574"/>
                  </a:lnTo>
                  <a:lnTo>
                    <a:pt x="142339" y="341300"/>
                  </a:lnTo>
                  <a:lnTo>
                    <a:pt x="343987" y="139508"/>
                  </a:lnTo>
                  <a:lnTo>
                    <a:pt x="343987" y="131924"/>
                  </a:lnTo>
                  <a:close/>
                  <a:moveTo>
                    <a:pt x="341593" y="127545"/>
                  </a:moveTo>
                  <a:lnTo>
                    <a:pt x="343987" y="129937"/>
                  </a:lnTo>
                  <a:lnTo>
                    <a:pt x="343987" y="131924"/>
                  </a:lnTo>
                  <a:lnTo>
                    <a:pt x="340671" y="135243"/>
                  </a:lnTo>
                  <a:lnTo>
                    <a:pt x="340671" y="133329"/>
                  </a:lnTo>
                  <a:lnTo>
                    <a:pt x="338239" y="130895"/>
                  </a:lnTo>
                  <a:close/>
                  <a:moveTo>
                    <a:pt x="341613" y="120839"/>
                  </a:moveTo>
                  <a:lnTo>
                    <a:pt x="344958" y="124184"/>
                  </a:lnTo>
                  <a:lnTo>
                    <a:pt x="341593" y="127545"/>
                  </a:lnTo>
                  <a:lnTo>
                    <a:pt x="338249" y="124202"/>
                  </a:lnTo>
                  <a:close/>
                  <a:moveTo>
                    <a:pt x="261514" y="47508"/>
                  </a:moveTo>
                  <a:lnTo>
                    <a:pt x="338249" y="124202"/>
                  </a:lnTo>
                  <a:lnTo>
                    <a:pt x="334899" y="127553"/>
                  </a:lnTo>
                  <a:lnTo>
                    <a:pt x="258211" y="50811"/>
                  </a:lnTo>
                  <a:close/>
                  <a:moveTo>
                    <a:pt x="254851" y="47448"/>
                  </a:moveTo>
                  <a:lnTo>
                    <a:pt x="258211" y="50811"/>
                  </a:lnTo>
                  <a:lnTo>
                    <a:pt x="247640" y="61383"/>
                  </a:lnTo>
                  <a:lnTo>
                    <a:pt x="324352" y="138101"/>
                  </a:lnTo>
                  <a:lnTo>
                    <a:pt x="334899" y="127553"/>
                  </a:lnTo>
                  <a:lnTo>
                    <a:pt x="338239" y="130895"/>
                  </a:lnTo>
                  <a:lnTo>
                    <a:pt x="324383" y="144733"/>
                  </a:lnTo>
                  <a:lnTo>
                    <a:pt x="240957" y="61337"/>
                  </a:lnTo>
                  <a:close/>
                  <a:moveTo>
                    <a:pt x="249519" y="44973"/>
                  </a:moveTo>
                  <a:lnTo>
                    <a:pt x="250607" y="44973"/>
                  </a:lnTo>
                  <a:lnTo>
                    <a:pt x="234212" y="61383"/>
                  </a:lnTo>
                  <a:lnTo>
                    <a:pt x="324352" y="151578"/>
                  </a:lnTo>
                  <a:lnTo>
                    <a:pt x="340671" y="135243"/>
                  </a:lnTo>
                  <a:lnTo>
                    <a:pt x="340671" y="136187"/>
                  </a:lnTo>
                  <a:lnTo>
                    <a:pt x="139706" y="337185"/>
                  </a:lnTo>
                  <a:lnTo>
                    <a:pt x="51592" y="249071"/>
                  </a:lnTo>
                  <a:lnTo>
                    <a:pt x="48547" y="246025"/>
                  </a:lnTo>
                  <a:close/>
                  <a:moveTo>
                    <a:pt x="253873" y="41704"/>
                  </a:moveTo>
                  <a:lnTo>
                    <a:pt x="255707" y="41704"/>
                  </a:lnTo>
                  <a:lnTo>
                    <a:pt x="258152" y="44148"/>
                  </a:lnTo>
                  <a:lnTo>
                    <a:pt x="254851" y="47448"/>
                  </a:lnTo>
                  <a:lnTo>
                    <a:pt x="252377" y="44973"/>
                  </a:lnTo>
                  <a:lnTo>
                    <a:pt x="250607" y="44973"/>
                  </a:lnTo>
                  <a:close/>
                  <a:moveTo>
                    <a:pt x="261544" y="40757"/>
                  </a:moveTo>
                  <a:lnTo>
                    <a:pt x="264904" y="44118"/>
                  </a:lnTo>
                  <a:lnTo>
                    <a:pt x="261514" y="47508"/>
                  </a:lnTo>
                  <a:lnTo>
                    <a:pt x="258152" y="44148"/>
                  </a:lnTo>
                  <a:close/>
                  <a:moveTo>
                    <a:pt x="242804" y="38304"/>
                  </a:moveTo>
                  <a:lnTo>
                    <a:pt x="257269" y="38304"/>
                  </a:lnTo>
                  <a:lnTo>
                    <a:pt x="253873" y="41704"/>
                  </a:lnTo>
                  <a:lnTo>
                    <a:pt x="246136" y="41704"/>
                  </a:lnTo>
                  <a:lnTo>
                    <a:pt x="45205" y="242684"/>
                  </a:lnTo>
                  <a:lnTo>
                    <a:pt x="45165" y="242644"/>
                  </a:lnTo>
                  <a:lnTo>
                    <a:pt x="38141" y="249051"/>
                  </a:lnTo>
                  <a:lnTo>
                    <a:pt x="35117" y="246025"/>
                  </a:lnTo>
                  <a:close/>
                  <a:moveTo>
                    <a:pt x="304733" y="9524"/>
                  </a:moveTo>
                  <a:cubicBezTo>
                    <a:pt x="308114" y="9524"/>
                    <a:pt x="311352" y="10905"/>
                    <a:pt x="313733" y="13286"/>
                  </a:cubicBezTo>
                  <a:lnTo>
                    <a:pt x="372445" y="72003"/>
                  </a:lnTo>
                  <a:cubicBezTo>
                    <a:pt x="377397" y="76955"/>
                    <a:pt x="377397" y="85051"/>
                    <a:pt x="372445" y="90004"/>
                  </a:cubicBezTo>
                  <a:lnTo>
                    <a:pt x="341613" y="120839"/>
                  </a:lnTo>
                  <a:lnTo>
                    <a:pt x="264904" y="44118"/>
                  </a:lnTo>
                  <a:lnTo>
                    <a:pt x="295734" y="13286"/>
                  </a:lnTo>
                  <a:cubicBezTo>
                    <a:pt x="298114" y="10810"/>
                    <a:pt x="301352" y="9524"/>
                    <a:pt x="304733" y="9524"/>
                  </a:cubicBezTo>
                  <a:close/>
                  <a:moveTo>
                    <a:pt x="304781" y="0"/>
                  </a:moveTo>
                  <a:cubicBezTo>
                    <a:pt x="310733" y="0"/>
                    <a:pt x="316352" y="2333"/>
                    <a:pt x="320495" y="6476"/>
                  </a:cubicBezTo>
                  <a:lnTo>
                    <a:pt x="379207" y="65241"/>
                  </a:lnTo>
                  <a:cubicBezTo>
                    <a:pt x="387873" y="73955"/>
                    <a:pt x="387873" y="88051"/>
                    <a:pt x="379207" y="96671"/>
                  </a:cubicBezTo>
                  <a:lnTo>
                    <a:pt x="347386" y="128522"/>
                  </a:lnTo>
                  <a:lnTo>
                    <a:pt x="347386" y="126613"/>
                  </a:lnTo>
                  <a:lnTo>
                    <a:pt x="344958" y="124184"/>
                  </a:lnTo>
                  <a:lnTo>
                    <a:pt x="375905" y="93277"/>
                  </a:lnTo>
                  <a:cubicBezTo>
                    <a:pt x="382714" y="86518"/>
                    <a:pt x="382714" y="75427"/>
                    <a:pt x="375905" y="68573"/>
                  </a:cubicBezTo>
                  <a:lnTo>
                    <a:pt x="317145" y="9882"/>
                  </a:lnTo>
                  <a:cubicBezTo>
                    <a:pt x="310288" y="3075"/>
                    <a:pt x="299241" y="3075"/>
                    <a:pt x="292431" y="9882"/>
                  </a:cubicBezTo>
                  <a:lnTo>
                    <a:pt x="261544" y="40757"/>
                  </a:lnTo>
                  <a:lnTo>
                    <a:pt x="259092" y="38304"/>
                  </a:lnTo>
                  <a:lnTo>
                    <a:pt x="257269" y="38304"/>
                  </a:lnTo>
                  <a:lnTo>
                    <a:pt x="289067" y="6476"/>
                  </a:lnTo>
                  <a:cubicBezTo>
                    <a:pt x="293305" y="2286"/>
                    <a:pt x="298829" y="0"/>
                    <a:pt x="304781" y="0"/>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62" name="ïŝḻîḑê"/>
          <p:cNvSpPr/>
          <p:nvPr/>
        </p:nvSpPr>
        <p:spPr bwMode="auto">
          <a:xfrm>
            <a:off x="6191885" y="4848225"/>
            <a:ext cx="5235575" cy="60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solidFill>
                  <a:schemeClr val="tx1"/>
                </a:solidFill>
                <a:latin typeface="微软雅黑" panose="020B0503020204020204" pitchFamily="34" charset="-122"/>
                <a:ea typeface="微软雅黑" panose="020B0503020204020204" pitchFamily="34" charset="-122"/>
              </a:rPr>
              <a:t>（3）组合式栏杆。混凝土与金属组合式栏杆中的金属栏杆可以与混凝土栏板内的预埋铁件焊接。</a:t>
            </a:r>
          </a:p>
        </p:txBody>
      </p:sp>
      <p:cxnSp>
        <p:nvCxnSpPr>
          <p:cNvPr id="7" name="直接连接符 6"/>
          <p:cNvCxnSpPr/>
          <p:nvPr/>
        </p:nvCxnSpPr>
        <p:spPr>
          <a:xfrm>
            <a:off x="6307455" y="3332480"/>
            <a:ext cx="4840288"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307455" y="4631690"/>
            <a:ext cx="4840288"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307455" y="5672455"/>
            <a:ext cx="4840288"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1. 阳台的栏杆或栏板</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îṥliḓê"/>
          <p:cNvGrpSpPr/>
          <p:nvPr/>
        </p:nvGrpSpPr>
        <p:grpSpPr>
          <a:xfrm>
            <a:off x="781050" y="1732915"/>
            <a:ext cx="3835400" cy="4383405"/>
            <a:chOff x="812801" y="1683663"/>
            <a:chExt cx="3835402" cy="3832395"/>
          </a:xfrm>
        </p:grpSpPr>
        <p:grpSp>
          <p:nvGrpSpPr>
            <p:cNvPr id="27" name="ïśḷíďê"/>
            <p:cNvGrpSpPr/>
            <p:nvPr/>
          </p:nvGrpSpPr>
          <p:grpSpPr>
            <a:xfrm>
              <a:off x="812801" y="1683663"/>
              <a:ext cx="3835402" cy="3832395"/>
              <a:chOff x="976406" y="2270126"/>
              <a:chExt cx="2951163" cy="2947988"/>
            </a:xfrm>
            <a:solidFill>
              <a:schemeClr val="accent1"/>
            </a:solidFill>
          </p:grpSpPr>
          <p:sp>
            <p:nvSpPr>
              <p:cNvPr id="30" name="ïšliḍè"/>
              <p:cNvSpPr/>
              <p:nvPr/>
            </p:nvSpPr>
            <p:spPr bwMode="auto">
              <a:xfrm>
                <a:off x="1971769" y="2871789"/>
                <a:ext cx="1949450" cy="2336800"/>
              </a:xfrm>
              <a:custGeom>
                <a:avLst/>
                <a:gdLst>
                  <a:gd name="T0" fmla="*/ 764 w 804"/>
                  <a:gd name="T1" fmla="*/ 744 h 964"/>
                  <a:gd name="T2" fmla="*/ 584 w 804"/>
                  <a:gd name="T3" fmla="*/ 924 h 964"/>
                  <a:gd name="T4" fmla="*/ 0 w 804"/>
                  <a:gd name="T5" fmla="*/ 924 h 964"/>
                  <a:gd name="T6" fmla="*/ 0 w 804"/>
                  <a:gd name="T7" fmla="*/ 964 h 964"/>
                  <a:gd name="T8" fmla="*/ 584 w 804"/>
                  <a:gd name="T9" fmla="*/ 964 h 964"/>
                  <a:gd name="T10" fmla="*/ 804 w 804"/>
                  <a:gd name="T11" fmla="*/ 744 h 964"/>
                  <a:gd name="T12" fmla="*/ 804 w 804"/>
                  <a:gd name="T13" fmla="*/ 0 h 964"/>
                  <a:gd name="T14" fmla="*/ 764 w 804"/>
                  <a:gd name="T15" fmla="*/ 0 h 964"/>
                  <a:gd name="T16" fmla="*/ 764 w 804"/>
                  <a:gd name="T17" fmla="*/ 74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64">
                    <a:moveTo>
                      <a:pt x="764" y="744"/>
                    </a:moveTo>
                    <a:cubicBezTo>
                      <a:pt x="764" y="843"/>
                      <a:pt x="683" y="924"/>
                      <a:pt x="584" y="924"/>
                    </a:cubicBezTo>
                    <a:cubicBezTo>
                      <a:pt x="0" y="924"/>
                      <a:pt x="0" y="924"/>
                      <a:pt x="0" y="924"/>
                    </a:cubicBezTo>
                    <a:cubicBezTo>
                      <a:pt x="0" y="964"/>
                      <a:pt x="0" y="964"/>
                      <a:pt x="0" y="964"/>
                    </a:cubicBezTo>
                    <a:cubicBezTo>
                      <a:pt x="584" y="964"/>
                      <a:pt x="584" y="964"/>
                      <a:pt x="584" y="964"/>
                    </a:cubicBezTo>
                    <a:cubicBezTo>
                      <a:pt x="705" y="964"/>
                      <a:pt x="804" y="865"/>
                      <a:pt x="804" y="744"/>
                    </a:cubicBezTo>
                    <a:cubicBezTo>
                      <a:pt x="804" y="0"/>
                      <a:pt x="804" y="0"/>
                      <a:pt x="804" y="0"/>
                    </a:cubicBezTo>
                    <a:cubicBezTo>
                      <a:pt x="764" y="0"/>
                      <a:pt x="764" y="0"/>
                      <a:pt x="764" y="0"/>
                    </a:cubicBezTo>
                    <a:lnTo>
                      <a:pt x="764" y="744"/>
                    </a:ln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1" name="ïṧḻîdè"/>
              <p:cNvSpPr/>
              <p:nvPr/>
            </p:nvSpPr>
            <p:spPr bwMode="auto">
              <a:xfrm>
                <a:off x="982756" y="2270126"/>
                <a:ext cx="1949450" cy="2376488"/>
              </a:xfrm>
              <a:custGeom>
                <a:avLst/>
                <a:gdLst>
                  <a:gd name="T0" fmla="*/ 40 w 804"/>
                  <a:gd name="T1" fmla="*/ 220 h 980"/>
                  <a:gd name="T2" fmla="*/ 220 w 804"/>
                  <a:gd name="T3" fmla="*/ 40 h 980"/>
                  <a:gd name="T4" fmla="*/ 804 w 804"/>
                  <a:gd name="T5" fmla="*/ 40 h 980"/>
                  <a:gd name="T6" fmla="*/ 804 w 804"/>
                  <a:gd name="T7" fmla="*/ 0 h 980"/>
                  <a:gd name="T8" fmla="*/ 220 w 804"/>
                  <a:gd name="T9" fmla="*/ 0 h 980"/>
                  <a:gd name="T10" fmla="*/ 0 w 804"/>
                  <a:gd name="T11" fmla="*/ 220 h 980"/>
                  <a:gd name="T12" fmla="*/ 0 w 804"/>
                  <a:gd name="T13" fmla="*/ 980 h 980"/>
                  <a:gd name="T14" fmla="*/ 40 w 804"/>
                  <a:gd name="T15" fmla="*/ 980 h 980"/>
                  <a:gd name="T16" fmla="*/ 40 w 804"/>
                  <a:gd name="T17" fmla="*/ 220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80">
                    <a:moveTo>
                      <a:pt x="40" y="220"/>
                    </a:moveTo>
                    <a:cubicBezTo>
                      <a:pt x="40" y="121"/>
                      <a:pt x="121" y="40"/>
                      <a:pt x="220" y="40"/>
                    </a:cubicBezTo>
                    <a:cubicBezTo>
                      <a:pt x="804" y="40"/>
                      <a:pt x="804" y="40"/>
                      <a:pt x="804" y="40"/>
                    </a:cubicBezTo>
                    <a:cubicBezTo>
                      <a:pt x="804" y="0"/>
                      <a:pt x="804" y="0"/>
                      <a:pt x="804" y="0"/>
                    </a:cubicBezTo>
                    <a:cubicBezTo>
                      <a:pt x="220" y="0"/>
                      <a:pt x="220" y="0"/>
                      <a:pt x="220" y="0"/>
                    </a:cubicBezTo>
                    <a:cubicBezTo>
                      <a:pt x="99" y="0"/>
                      <a:pt x="0" y="99"/>
                      <a:pt x="0" y="220"/>
                    </a:cubicBezTo>
                    <a:cubicBezTo>
                      <a:pt x="0" y="980"/>
                      <a:pt x="0" y="980"/>
                      <a:pt x="0" y="980"/>
                    </a:cubicBezTo>
                    <a:cubicBezTo>
                      <a:pt x="40" y="980"/>
                      <a:pt x="40" y="980"/>
                      <a:pt x="40" y="980"/>
                    </a:cubicBezTo>
                    <a:lnTo>
                      <a:pt x="40" y="220"/>
                    </a:ln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2" name="ï$1ïḋè"/>
              <p:cNvSpPr/>
              <p:nvPr/>
            </p:nvSpPr>
            <p:spPr bwMode="auto">
              <a:xfrm>
                <a:off x="1460594" y="4738689"/>
                <a:ext cx="412750" cy="479425"/>
              </a:xfrm>
              <a:custGeom>
                <a:avLst/>
                <a:gdLst>
                  <a:gd name="T0" fmla="*/ 170 w 170"/>
                  <a:gd name="T1" fmla="*/ 111 h 198"/>
                  <a:gd name="T2" fmla="*/ 147 w 170"/>
                  <a:gd name="T3" fmla="*/ 52 h 198"/>
                  <a:gd name="T4" fmla="*/ 87 w 170"/>
                  <a:gd name="T5" fmla="*/ 26 h 198"/>
                  <a:gd name="T6" fmla="*/ 87 w 170"/>
                  <a:gd name="T7" fmla="*/ 0 h 198"/>
                  <a:gd name="T8" fmla="*/ 24 w 170"/>
                  <a:gd name="T9" fmla="*/ 41 h 198"/>
                  <a:gd name="T10" fmla="*/ 0 w 170"/>
                  <a:gd name="T11" fmla="*/ 110 h 198"/>
                  <a:gd name="T12" fmla="*/ 24 w 170"/>
                  <a:gd name="T13" fmla="*/ 173 h 198"/>
                  <a:gd name="T14" fmla="*/ 84 w 170"/>
                  <a:gd name="T15" fmla="*/ 198 h 198"/>
                  <a:gd name="T16" fmla="*/ 145 w 170"/>
                  <a:gd name="T17" fmla="*/ 173 h 198"/>
                  <a:gd name="T18" fmla="*/ 170 w 170"/>
                  <a:gd name="T19" fmla="*/ 11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98">
                    <a:moveTo>
                      <a:pt x="170" y="111"/>
                    </a:moveTo>
                    <a:cubicBezTo>
                      <a:pt x="170" y="87"/>
                      <a:pt x="162" y="68"/>
                      <a:pt x="147" y="52"/>
                    </a:cubicBezTo>
                    <a:cubicBezTo>
                      <a:pt x="132" y="36"/>
                      <a:pt x="111" y="28"/>
                      <a:pt x="87" y="26"/>
                    </a:cubicBezTo>
                    <a:cubicBezTo>
                      <a:pt x="87" y="0"/>
                      <a:pt x="87" y="0"/>
                      <a:pt x="87" y="0"/>
                    </a:cubicBezTo>
                    <a:cubicBezTo>
                      <a:pt x="59" y="7"/>
                      <a:pt x="39" y="21"/>
                      <a:pt x="24" y="41"/>
                    </a:cubicBezTo>
                    <a:cubicBezTo>
                      <a:pt x="8" y="61"/>
                      <a:pt x="0" y="84"/>
                      <a:pt x="0" y="110"/>
                    </a:cubicBezTo>
                    <a:cubicBezTo>
                      <a:pt x="0" y="135"/>
                      <a:pt x="8" y="156"/>
                      <a:pt x="24" y="173"/>
                    </a:cubicBezTo>
                    <a:cubicBezTo>
                      <a:pt x="41" y="190"/>
                      <a:pt x="60" y="198"/>
                      <a:pt x="84" y="198"/>
                    </a:cubicBezTo>
                    <a:cubicBezTo>
                      <a:pt x="109" y="198"/>
                      <a:pt x="129" y="190"/>
                      <a:pt x="145" y="173"/>
                    </a:cubicBezTo>
                    <a:cubicBezTo>
                      <a:pt x="162" y="156"/>
                      <a:pt x="170" y="136"/>
                      <a:pt x="170" y="111"/>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3" name="íŝļíďé"/>
              <p:cNvSpPr/>
              <p:nvPr/>
            </p:nvSpPr>
            <p:spPr bwMode="auto">
              <a:xfrm>
                <a:off x="976406" y="4738689"/>
                <a:ext cx="411163" cy="479425"/>
              </a:xfrm>
              <a:custGeom>
                <a:avLst/>
                <a:gdLst>
                  <a:gd name="T0" fmla="*/ 146 w 170"/>
                  <a:gd name="T1" fmla="*/ 173 h 198"/>
                  <a:gd name="T2" fmla="*/ 170 w 170"/>
                  <a:gd name="T3" fmla="*/ 111 h 198"/>
                  <a:gd name="T4" fmla="*/ 147 w 170"/>
                  <a:gd name="T5" fmla="*/ 52 h 198"/>
                  <a:gd name="T6" fmla="*/ 87 w 170"/>
                  <a:gd name="T7" fmla="*/ 26 h 198"/>
                  <a:gd name="T8" fmla="*/ 87 w 170"/>
                  <a:gd name="T9" fmla="*/ 0 h 198"/>
                  <a:gd name="T10" fmla="*/ 24 w 170"/>
                  <a:gd name="T11" fmla="*/ 41 h 198"/>
                  <a:gd name="T12" fmla="*/ 0 w 170"/>
                  <a:gd name="T13" fmla="*/ 110 h 198"/>
                  <a:gd name="T14" fmla="*/ 25 w 170"/>
                  <a:gd name="T15" fmla="*/ 173 h 198"/>
                  <a:gd name="T16" fmla="*/ 84 w 170"/>
                  <a:gd name="T17" fmla="*/ 198 h 198"/>
                  <a:gd name="T18" fmla="*/ 146 w 170"/>
                  <a:gd name="T19" fmla="*/ 1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98">
                    <a:moveTo>
                      <a:pt x="146" y="173"/>
                    </a:moveTo>
                    <a:cubicBezTo>
                      <a:pt x="162" y="156"/>
                      <a:pt x="170" y="136"/>
                      <a:pt x="170" y="111"/>
                    </a:cubicBezTo>
                    <a:cubicBezTo>
                      <a:pt x="170" y="87"/>
                      <a:pt x="162" y="68"/>
                      <a:pt x="147" y="52"/>
                    </a:cubicBezTo>
                    <a:cubicBezTo>
                      <a:pt x="132" y="36"/>
                      <a:pt x="111" y="28"/>
                      <a:pt x="87" y="26"/>
                    </a:cubicBezTo>
                    <a:cubicBezTo>
                      <a:pt x="87" y="0"/>
                      <a:pt x="87" y="0"/>
                      <a:pt x="87" y="0"/>
                    </a:cubicBezTo>
                    <a:cubicBezTo>
                      <a:pt x="63" y="7"/>
                      <a:pt x="40" y="21"/>
                      <a:pt x="24" y="41"/>
                    </a:cubicBezTo>
                    <a:cubicBezTo>
                      <a:pt x="8" y="61"/>
                      <a:pt x="0" y="84"/>
                      <a:pt x="0" y="110"/>
                    </a:cubicBezTo>
                    <a:cubicBezTo>
                      <a:pt x="0" y="135"/>
                      <a:pt x="9" y="156"/>
                      <a:pt x="25" y="173"/>
                    </a:cubicBezTo>
                    <a:cubicBezTo>
                      <a:pt x="41" y="190"/>
                      <a:pt x="61" y="198"/>
                      <a:pt x="84" y="198"/>
                    </a:cubicBezTo>
                    <a:cubicBezTo>
                      <a:pt x="109" y="198"/>
                      <a:pt x="129" y="190"/>
                      <a:pt x="146" y="173"/>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4" name="îśḻiḑe"/>
              <p:cNvSpPr/>
              <p:nvPr/>
            </p:nvSpPr>
            <p:spPr bwMode="auto">
              <a:xfrm>
                <a:off x="3030631" y="2298701"/>
                <a:ext cx="896938" cy="481013"/>
              </a:xfrm>
              <a:custGeom>
                <a:avLst/>
                <a:gdLst>
                  <a:gd name="T0" fmla="*/ 146 w 370"/>
                  <a:gd name="T1" fmla="*/ 157 h 198"/>
                  <a:gd name="T2" fmla="*/ 83 w 370"/>
                  <a:gd name="T3" fmla="*/ 198 h 198"/>
                  <a:gd name="T4" fmla="*/ 83 w 370"/>
                  <a:gd name="T5" fmla="*/ 172 h 198"/>
                  <a:gd name="T6" fmla="*/ 23 w 370"/>
                  <a:gd name="T7" fmla="*/ 146 h 198"/>
                  <a:gd name="T8" fmla="*/ 0 w 370"/>
                  <a:gd name="T9" fmla="*/ 87 h 198"/>
                  <a:gd name="T10" fmla="*/ 25 w 370"/>
                  <a:gd name="T11" fmla="*/ 25 h 198"/>
                  <a:gd name="T12" fmla="*/ 86 w 370"/>
                  <a:gd name="T13" fmla="*/ 0 h 198"/>
                  <a:gd name="T14" fmla="*/ 146 w 370"/>
                  <a:gd name="T15" fmla="*/ 25 h 198"/>
                  <a:gd name="T16" fmla="*/ 170 w 370"/>
                  <a:gd name="T17" fmla="*/ 88 h 198"/>
                  <a:gd name="T18" fmla="*/ 146 w 370"/>
                  <a:gd name="T19" fmla="*/ 157 h 198"/>
                  <a:gd name="T20" fmla="*/ 346 w 370"/>
                  <a:gd name="T21" fmla="*/ 157 h 198"/>
                  <a:gd name="T22" fmla="*/ 283 w 370"/>
                  <a:gd name="T23" fmla="*/ 198 h 198"/>
                  <a:gd name="T24" fmla="*/ 283 w 370"/>
                  <a:gd name="T25" fmla="*/ 172 h 198"/>
                  <a:gd name="T26" fmla="*/ 223 w 370"/>
                  <a:gd name="T27" fmla="*/ 146 h 198"/>
                  <a:gd name="T28" fmla="*/ 200 w 370"/>
                  <a:gd name="T29" fmla="*/ 87 h 198"/>
                  <a:gd name="T30" fmla="*/ 224 w 370"/>
                  <a:gd name="T31" fmla="*/ 25 h 198"/>
                  <a:gd name="T32" fmla="*/ 286 w 370"/>
                  <a:gd name="T33" fmla="*/ 0 h 198"/>
                  <a:gd name="T34" fmla="*/ 345 w 370"/>
                  <a:gd name="T35" fmla="*/ 25 h 198"/>
                  <a:gd name="T36" fmla="*/ 370 w 370"/>
                  <a:gd name="T37" fmla="*/ 88 h 198"/>
                  <a:gd name="T38" fmla="*/ 346 w 370"/>
                  <a:gd name="T39" fmla="*/ 15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0" h="198">
                    <a:moveTo>
                      <a:pt x="146" y="157"/>
                    </a:moveTo>
                    <a:cubicBezTo>
                      <a:pt x="131" y="177"/>
                      <a:pt x="111" y="191"/>
                      <a:pt x="83" y="198"/>
                    </a:cubicBezTo>
                    <a:cubicBezTo>
                      <a:pt x="83" y="172"/>
                      <a:pt x="83" y="172"/>
                      <a:pt x="83" y="172"/>
                    </a:cubicBezTo>
                    <a:cubicBezTo>
                      <a:pt x="59" y="170"/>
                      <a:pt x="39" y="162"/>
                      <a:pt x="23" y="146"/>
                    </a:cubicBezTo>
                    <a:cubicBezTo>
                      <a:pt x="8" y="130"/>
                      <a:pt x="0" y="111"/>
                      <a:pt x="0" y="87"/>
                    </a:cubicBezTo>
                    <a:cubicBezTo>
                      <a:pt x="0" y="62"/>
                      <a:pt x="8" y="42"/>
                      <a:pt x="25" y="25"/>
                    </a:cubicBezTo>
                    <a:cubicBezTo>
                      <a:pt x="41" y="8"/>
                      <a:pt x="61" y="0"/>
                      <a:pt x="86" y="0"/>
                    </a:cubicBezTo>
                    <a:cubicBezTo>
                      <a:pt x="110" y="0"/>
                      <a:pt x="129" y="8"/>
                      <a:pt x="146" y="25"/>
                    </a:cubicBezTo>
                    <a:cubicBezTo>
                      <a:pt x="162" y="42"/>
                      <a:pt x="170" y="63"/>
                      <a:pt x="170" y="88"/>
                    </a:cubicBezTo>
                    <a:cubicBezTo>
                      <a:pt x="170" y="114"/>
                      <a:pt x="162" y="137"/>
                      <a:pt x="146" y="157"/>
                    </a:cubicBezTo>
                    <a:close/>
                    <a:moveTo>
                      <a:pt x="346" y="157"/>
                    </a:moveTo>
                    <a:cubicBezTo>
                      <a:pt x="330" y="177"/>
                      <a:pt x="307" y="191"/>
                      <a:pt x="283" y="198"/>
                    </a:cubicBezTo>
                    <a:cubicBezTo>
                      <a:pt x="283" y="172"/>
                      <a:pt x="283" y="172"/>
                      <a:pt x="283" y="172"/>
                    </a:cubicBezTo>
                    <a:cubicBezTo>
                      <a:pt x="259" y="170"/>
                      <a:pt x="238" y="162"/>
                      <a:pt x="223" y="146"/>
                    </a:cubicBezTo>
                    <a:cubicBezTo>
                      <a:pt x="208" y="130"/>
                      <a:pt x="200" y="111"/>
                      <a:pt x="200" y="87"/>
                    </a:cubicBezTo>
                    <a:cubicBezTo>
                      <a:pt x="200" y="62"/>
                      <a:pt x="208" y="42"/>
                      <a:pt x="224" y="25"/>
                    </a:cubicBezTo>
                    <a:cubicBezTo>
                      <a:pt x="241" y="8"/>
                      <a:pt x="261" y="0"/>
                      <a:pt x="286" y="0"/>
                    </a:cubicBezTo>
                    <a:cubicBezTo>
                      <a:pt x="309" y="0"/>
                      <a:pt x="329" y="8"/>
                      <a:pt x="345" y="25"/>
                    </a:cubicBezTo>
                    <a:cubicBezTo>
                      <a:pt x="361" y="42"/>
                      <a:pt x="370" y="63"/>
                      <a:pt x="370" y="88"/>
                    </a:cubicBezTo>
                    <a:cubicBezTo>
                      <a:pt x="370" y="114"/>
                      <a:pt x="362" y="137"/>
                      <a:pt x="346" y="157"/>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grpSp>
        <p:sp>
          <p:nvSpPr>
            <p:cNvPr id="29" name="išļïdé"/>
            <p:cNvSpPr/>
            <p:nvPr/>
          </p:nvSpPr>
          <p:spPr bwMode="auto">
            <a:xfrm>
              <a:off x="977266" y="2403118"/>
              <a:ext cx="3496310" cy="2564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spcBef>
                  <a:spcPts val="0"/>
                </a:spcBef>
                <a:spcAft>
                  <a:spcPts val="0"/>
                </a:spcAft>
              </a:pPr>
              <a:r>
                <a:rPr sz="1400" dirty="0">
                  <a:latin typeface="微软雅黑" panose="020B0503020204020204" pitchFamily="34" charset="-122"/>
                  <a:ea typeface="微软雅黑" panose="020B0503020204020204" pitchFamily="34" charset="-122"/>
                  <a:cs typeface="微软雅黑" panose="020B0503020204020204" pitchFamily="34" charset="-122"/>
                </a:rPr>
                <a:t>栏杆扶手一般有金属和钢筋混凝土两种。金属扶手一般为钢管，它与金属栏杆焊</a:t>
              </a:r>
            </a:p>
            <a:p>
              <a:pPr algn="ctr">
                <a:lnSpc>
                  <a:spcPct val="120000"/>
                </a:lnSpc>
                <a:spcBef>
                  <a:spcPts val="0"/>
                </a:spcBef>
                <a:spcAft>
                  <a:spcPts val="0"/>
                </a:spcAft>
              </a:pPr>
              <a:r>
                <a:rPr sz="1400" dirty="0">
                  <a:latin typeface="微软雅黑" panose="020B0503020204020204" pitchFamily="34" charset="-122"/>
                  <a:ea typeface="微软雅黑" panose="020B0503020204020204" pitchFamily="34" charset="-122"/>
                  <a:cs typeface="微软雅黑" panose="020B0503020204020204" pitchFamily="34" charset="-122"/>
                </a:rPr>
                <a:t>接。钢筋混凝土扶手形式多样，有带花台、带花池、不带花台等。带花台扶手应在外侧设保护栏杆，一般高为180～200mm，净宽为240mm；带花池扶手施工麻烦，花池可设在栏杆的中部、底部或上部。花池应做好防漏水构造。不带花台扶手直接设在栏杆顶部，宽度有80mm、120mm、160mm。扶手的高度一般不低于1m，高层建筑不应低于1.1m。</a:t>
              </a:r>
            </a:p>
          </p:txBody>
        </p:sp>
      </p:grpSp>
      <p:grpSp>
        <p:nvGrpSpPr>
          <p:cNvPr id="56" name="íşlídê"/>
          <p:cNvGrpSpPr/>
          <p:nvPr/>
        </p:nvGrpSpPr>
        <p:grpSpPr>
          <a:xfrm>
            <a:off x="5293098" y="1754838"/>
            <a:ext cx="878080" cy="880403"/>
            <a:chOff x="3852543" y="1668897"/>
            <a:chExt cx="823456" cy="825634"/>
          </a:xfrm>
        </p:grpSpPr>
        <p:sp>
          <p:nvSpPr>
            <p:cNvPr id="72" name="ïṧľíḓê"/>
            <p:cNvSpPr/>
            <p:nvPr/>
          </p:nvSpPr>
          <p:spPr bwMode="auto">
            <a:xfrm>
              <a:off x="3852543" y="1668897"/>
              <a:ext cx="823456" cy="825634"/>
            </a:xfrm>
            <a:prstGeom prst="ellipse">
              <a:avLst/>
            </a:prstGeom>
            <a:solidFill>
              <a:schemeClr val="accent2"/>
            </a:solidFill>
            <a:ln w="28575">
              <a:solidFill>
                <a:schemeClr val="bg1"/>
              </a:solidFill>
            </a:ln>
          </p:spPr>
          <p:txBody>
            <a:bodyPr vert="horz" wrap="square" lIns="91440" tIns="45720" rIns="91440" bIns="45720" numCol="1" anchor="ctr" anchorCtr="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3200" dirty="0">
                <a:solidFill>
                  <a:srgbClr val="FFFFFF"/>
                </a:solidFill>
              </a:endParaRPr>
            </a:p>
          </p:txBody>
        </p:sp>
        <p:sp>
          <p:nvSpPr>
            <p:cNvPr id="73" name="îṩ1îḍé"/>
            <p:cNvSpPr/>
            <p:nvPr/>
          </p:nvSpPr>
          <p:spPr bwMode="auto">
            <a:xfrm>
              <a:off x="4053488" y="1885606"/>
              <a:ext cx="421566" cy="392214"/>
            </a:xfrm>
            <a:custGeom>
              <a:avLst/>
              <a:gdLst>
                <a:gd name="connsiteX0" fmla="*/ 362096 w 576922"/>
                <a:gd name="connsiteY0" fmla="*/ 472751 h 536754"/>
                <a:gd name="connsiteX1" fmla="*/ 376350 w 576922"/>
                <a:gd name="connsiteY1" fmla="*/ 536754 h 536754"/>
                <a:gd name="connsiteX2" fmla="*/ 362096 w 576922"/>
                <a:gd name="connsiteY2" fmla="*/ 536754 h 536754"/>
                <a:gd name="connsiteX3" fmla="*/ 214826 w 576922"/>
                <a:gd name="connsiteY3" fmla="*/ 472751 h 536754"/>
                <a:gd name="connsiteX4" fmla="*/ 214826 w 576922"/>
                <a:gd name="connsiteY4" fmla="*/ 536754 h 536754"/>
                <a:gd name="connsiteX5" fmla="*/ 200572 w 576922"/>
                <a:gd name="connsiteY5" fmla="*/ 536754 h 536754"/>
                <a:gd name="connsiteX6" fmla="*/ 288461 w 576922"/>
                <a:gd name="connsiteY6" fmla="*/ 200761 h 536754"/>
                <a:gd name="connsiteX7" fmla="*/ 221958 w 576922"/>
                <a:gd name="connsiteY7" fmla="*/ 267171 h 536754"/>
                <a:gd name="connsiteX8" fmla="*/ 288461 w 576922"/>
                <a:gd name="connsiteY8" fmla="*/ 346317 h 536754"/>
                <a:gd name="connsiteX9" fmla="*/ 354963 w 576922"/>
                <a:gd name="connsiteY9" fmla="*/ 267171 h 536754"/>
                <a:gd name="connsiteX10" fmla="*/ 288461 w 576922"/>
                <a:gd name="connsiteY10" fmla="*/ 200761 h 536754"/>
                <a:gd name="connsiteX11" fmla="*/ 279958 w 576922"/>
                <a:gd name="connsiteY11" fmla="*/ 97355 h 536754"/>
                <a:gd name="connsiteX12" fmla="*/ 296963 w 576922"/>
                <a:gd name="connsiteY12" fmla="*/ 97355 h 536754"/>
                <a:gd name="connsiteX13" fmla="*/ 494649 w 576922"/>
                <a:gd name="connsiteY13" fmla="*/ 267626 h 536754"/>
                <a:gd name="connsiteX14" fmla="*/ 499204 w 576922"/>
                <a:gd name="connsiteY14" fmla="*/ 277481 h 536754"/>
                <a:gd name="connsiteX15" fmla="*/ 499204 w 576922"/>
                <a:gd name="connsiteY15" fmla="*/ 523715 h 536754"/>
                <a:gd name="connsiteX16" fmla="*/ 486147 w 576922"/>
                <a:gd name="connsiteY16" fmla="*/ 536754 h 536754"/>
                <a:gd name="connsiteX17" fmla="*/ 430272 w 576922"/>
                <a:gd name="connsiteY17" fmla="*/ 536754 h 536754"/>
                <a:gd name="connsiteX18" fmla="*/ 398084 w 576922"/>
                <a:gd name="connsiteY18" fmla="*/ 393017 h 536754"/>
                <a:gd name="connsiteX19" fmla="*/ 385634 w 576922"/>
                <a:gd name="connsiteY19" fmla="*/ 376035 h 536754"/>
                <a:gd name="connsiteX20" fmla="*/ 298482 w 576922"/>
                <a:gd name="connsiteY20" fmla="*/ 352231 h 536754"/>
                <a:gd name="connsiteX21" fmla="*/ 291953 w 576922"/>
                <a:gd name="connsiteY21" fmla="*/ 365270 h 536754"/>
                <a:gd name="connsiteX22" fmla="*/ 291801 w 576922"/>
                <a:gd name="connsiteY22" fmla="*/ 365270 h 536754"/>
                <a:gd name="connsiteX23" fmla="*/ 309565 w 576922"/>
                <a:gd name="connsiteY23" fmla="*/ 502943 h 536754"/>
                <a:gd name="connsiteX24" fmla="*/ 290131 w 576922"/>
                <a:gd name="connsiteY24" fmla="*/ 536754 h 536754"/>
                <a:gd name="connsiteX25" fmla="*/ 286791 w 576922"/>
                <a:gd name="connsiteY25" fmla="*/ 536754 h 536754"/>
                <a:gd name="connsiteX26" fmla="*/ 267356 w 576922"/>
                <a:gd name="connsiteY26" fmla="*/ 502943 h 536754"/>
                <a:gd name="connsiteX27" fmla="*/ 285120 w 576922"/>
                <a:gd name="connsiteY27" fmla="*/ 365270 h 536754"/>
                <a:gd name="connsiteX28" fmla="*/ 284969 w 576922"/>
                <a:gd name="connsiteY28" fmla="*/ 365270 h 536754"/>
                <a:gd name="connsiteX29" fmla="*/ 278440 w 576922"/>
                <a:gd name="connsiteY29" fmla="*/ 352231 h 536754"/>
                <a:gd name="connsiteX30" fmla="*/ 191288 w 576922"/>
                <a:gd name="connsiteY30" fmla="*/ 376035 h 536754"/>
                <a:gd name="connsiteX31" fmla="*/ 178838 w 576922"/>
                <a:gd name="connsiteY31" fmla="*/ 393017 h 536754"/>
                <a:gd name="connsiteX32" fmla="*/ 146649 w 576922"/>
                <a:gd name="connsiteY32" fmla="*/ 536754 h 536754"/>
                <a:gd name="connsiteX33" fmla="*/ 90775 w 576922"/>
                <a:gd name="connsiteY33" fmla="*/ 536754 h 536754"/>
                <a:gd name="connsiteX34" fmla="*/ 77717 w 576922"/>
                <a:gd name="connsiteY34" fmla="*/ 523715 h 536754"/>
                <a:gd name="connsiteX35" fmla="*/ 77717 w 576922"/>
                <a:gd name="connsiteY35" fmla="*/ 277481 h 536754"/>
                <a:gd name="connsiteX36" fmla="*/ 82272 w 576922"/>
                <a:gd name="connsiteY36" fmla="*/ 267626 h 536754"/>
                <a:gd name="connsiteX37" fmla="*/ 288461 w 576922"/>
                <a:gd name="connsiteY37" fmla="*/ 0 h 536754"/>
                <a:gd name="connsiteX38" fmla="*/ 305620 w 576922"/>
                <a:gd name="connsiteY38" fmla="*/ 6254 h 536754"/>
                <a:gd name="connsiteX39" fmla="*/ 567855 w 576922"/>
                <a:gd name="connsiteY39" fmla="*/ 231550 h 536754"/>
                <a:gd name="connsiteX40" fmla="*/ 570588 w 576922"/>
                <a:gd name="connsiteY40" fmla="*/ 268392 h 536754"/>
                <a:gd name="connsiteX41" fmla="*/ 550696 w 576922"/>
                <a:gd name="connsiteY41" fmla="*/ 277488 h 536754"/>
                <a:gd name="connsiteX42" fmla="*/ 533690 w 576922"/>
                <a:gd name="connsiteY42" fmla="*/ 271272 h 536754"/>
                <a:gd name="connsiteX43" fmla="*/ 288461 w 576922"/>
                <a:gd name="connsiteY43" fmla="*/ 60683 h 536754"/>
                <a:gd name="connsiteX44" fmla="*/ 43232 w 576922"/>
                <a:gd name="connsiteY44" fmla="*/ 271272 h 536754"/>
                <a:gd name="connsiteX45" fmla="*/ 6334 w 576922"/>
                <a:gd name="connsiteY45" fmla="*/ 268392 h 536754"/>
                <a:gd name="connsiteX46" fmla="*/ 9067 w 576922"/>
                <a:gd name="connsiteY46" fmla="*/ 231550 h 536754"/>
                <a:gd name="connsiteX47" fmla="*/ 271303 w 576922"/>
                <a:gd name="connsiteY47" fmla="*/ 6254 h 536754"/>
                <a:gd name="connsiteX48" fmla="*/ 288461 w 576922"/>
                <a:gd name="connsiteY48" fmla="*/ 0 h 53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76922" h="536754">
                  <a:moveTo>
                    <a:pt x="362096" y="472751"/>
                  </a:moveTo>
                  <a:lnTo>
                    <a:pt x="376350" y="536754"/>
                  </a:lnTo>
                  <a:lnTo>
                    <a:pt x="362096" y="536754"/>
                  </a:lnTo>
                  <a:close/>
                  <a:moveTo>
                    <a:pt x="214826" y="472751"/>
                  </a:moveTo>
                  <a:lnTo>
                    <a:pt x="214826" y="536754"/>
                  </a:lnTo>
                  <a:lnTo>
                    <a:pt x="200572" y="536754"/>
                  </a:lnTo>
                  <a:close/>
                  <a:moveTo>
                    <a:pt x="288461" y="200761"/>
                  </a:moveTo>
                  <a:cubicBezTo>
                    <a:pt x="251717" y="200761"/>
                    <a:pt x="221958" y="230478"/>
                    <a:pt x="221958" y="267171"/>
                  </a:cubicBezTo>
                  <a:cubicBezTo>
                    <a:pt x="221958" y="303712"/>
                    <a:pt x="251717" y="346317"/>
                    <a:pt x="288461" y="346317"/>
                  </a:cubicBezTo>
                  <a:cubicBezTo>
                    <a:pt x="325204" y="346317"/>
                    <a:pt x="354963" y="303712"/>
                    <a:pt x="354963" y="267171"/>
                  </a:cubicBezTo>
                  <a:cubicBezTo>
                    <a:pt x="354963" y="230478"/>
                    <a:pt x="325204" y="200761"/>
                    <a:pt x="288461" y="200761"/>
                  </a:cubicBezTo>
                  <a:close/>
                  <a:moveTo>
                    <a:pt x="279958" y="97355"/>
                  </a:moveTo>
                  <a:cubicBezTo>
                    <a:pt x="284817" y="93109"/>
                    <a:pt x="292105" y="93109"/>
                    <a:pt x="296963" y="97355"/>
                  </a:cubicBezTo>
                  <a:lnTo>
                    <a:pt x="494649" y="267626"/>
                  </a:lnTo>
                  <a:cubicBezTo>
                    <a:pt x="497534" y="270052"/>
                    <a:pt x="499204" y="273691"/>
                    <a:pt x="499204" y="277481"/>
                  </a:cubicBezTo>
                  <a:lnTo>
                    <a:pt x="499204" y="523715"/>
                  </a:lnTo>
                  <a:cubicBezTo>
                    <a:pt x="499204" y="530993"/>
                    <a:pt x="493283" y="536754"/>
                    <a:pt x="486147" y="536754"/>
                  </a:cubicBezTo>
                  <a:lnTo>
                    <a:pt x="430272" y="536754"/>
                  </a:lnTo>
                  <a:lnTo>
                    <a:pt x="398084" y="393017"/>
                  </a:lnTo>
                  <a:cubicBezTo>
                    <a:pt x="396414" y="386194"/>
                    <a:pt x="392314" y="379826"/>
                    <a:pt x="385634" y="376035"/>
                  </a:cubicBezTo>
                  <a:cubicBezTo>
                    <a:pt x="383963" y="375126"/>
                    <a:pt x="346916" y="354808"/>
                    <a:pt x="298482" y="352231"/>
                  </a:cubicBezTo>
                  <a:lnTo>
                    <a:pt x="291953" y="365270"/>
                  </a:lnTo>
                  <a:lnTo>
                    <a:pt x="291801" y="365270"/>
                  </a:lnTo>
                  <a:lnTo>
                    <a:pt x="309565" y="502943"/>
                  </a:lnTo>
                  <a:lnTo>
                    <a:pt x="290131" y="536754"/>
                  </a:lnTo>
                  <a:lnTo>
                    <a:pt x="286791" y="536754"/>
                  </a:lnTo>
                  <a:lnTo>
                    <a:pt x="267356" y="502943"/>
                  </a:lnTo>
                  <a:lnTo>
                    <a:pt x="285120" y="365270"/>
                  </a:lnTo>
                  <a:lnTo>
                    <a:pt x="284969" y="365270"/>
                  </a:lnTo>
                  <a:lnTo>
                    <a:pt x="278440" y="352231"/>
                  </a:lnTo>
                  <a:cubicBezTo>
                    <a:pt x="229853" y="354808"/>
                    <a:pt x="192958" y="375126"/>
                    <a:pt x="191288" y="376035"/>
                  </a:cubicBezTo>
                  <a:cubicBezTo>
                    <a:pt x="184607" y="379826"/>
                    <a:pt x="180508" y="386194"/>
                    <a:pt x="178838" y="393017"/>
                  </a:cubicBezTo>
                  <a:lnTo>
                    <a:pt x="146649" y="536754"/>
                  </a:lnTo>
                  <a:lnTo>
                    <a:pt x="90775" y="536754"/>
                  </a:lnTo>
                  <a:cubicBezTo>
                    <a:pt x="83639" y="536754"/>
                    <a:pt x="77717" y="530993"/>
                    <a:pt x="77717" y="523715"/>
                  </a:cubicBezTo>
                  <a:lnTo>
                    <a:pt x="77717" y="277481"/>
                  </a:lnTo>
                  <a:cubicBezTo>
                    <a:pt x="77717" y="273691"/>
                    <a:pt x="79387" y="270052"/>
                    <a:pt x="82272" y="267626"/>
                  </a:cubicBezTo>
                  <a:close/>
                  <a:moveTo>
                    <a:pt x="288461" y="0"/>
                  </a:moveTo>
                  <a:cubicBezTo>
                    <a:pt x="294573" y="0"/>
                    <a:pt x="300685" y="2085"/>
                    <a:pt x="305620" y="6254"/>
                  </a:cubicBezTo>
                  <a:lnTo>
                    <a:pt x="567855" y="231550"/>
                  </a:lnTo>
                  <a:cubicBezTo>
                    <a:pt x="578787" y="240950"/>
                    <a:pt x="580002" y="257476"/>
                    <a:pt x="570588" y="268392"/>
                  </a:cubicBezTo>
                  <a:cubicBezTo>
                    <a:pt x="565425" y="274456"/>
                    <a:pt x="558137" y="277488"/>
                    <a:pt x="550696" y="277488"/>
                  </a:cubicBezTo>
                  <a:cubicBezTo>
                    <a:pt x="544623" y="277488"/>
                    <a:pt x="538549" y="275517"/>
                    <a:pt x="533690" y="271272"/>
                  </a:cubicBezTo>
                  <a:lnTo>
                    <a:pt x="288461" y="60683"/>
                  </a:lnTo>
                  <a:lnTo>
                    <a:pt x="43232" y="271272"/>
                  </a:lnTo>
                  <a:cubicBezTo>
                    <a:pt x="32299" y="280672"/>
                    <a:pt x="15748" y="279459"/>
                    <a:pt x="6334" y="268392"/>
                  </a:cubicBezTo>
                  <a:cubicBezTo>
                    <a:pt x="-3080" y="257476"/>
                    <a:pt x="-1865" y="240950"/>
                    <a:pt x="9067" y="231550"/>
                  </a:cubicBezTo>
                  <a:lnTo>
                    <a:pt x="271303" y="6254"/>
                  </a:lnTo>
                  <a:cubicBezTo>
                    <a:pt x="276238" y="2085"/>
                    <a:pt x="282350" y="0"/>
                    <a:pt x="288461" y="0"/>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70" name="íṩḻîḑe"/>
          <p:cNvSpPr/>
          <p:nvPr/>
        </p:nvSpPr>
        <p:spPr bwMode="auto">
          <a:xfrm>
            <a:off x="6191885" y="1854200"/>
            <a:ext cx="5235575" cy="681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（1）预埋铁件焊接。在扶手与栏杆上预埋铁件，安装时焊接在一起。它具有坚固安全、施工简单等特点。</a:t>
            </a:r>
          </a:p>
        </p:txBody>
      </p:sp>
      <p:grpSp>
        <p:nvGrpSpPr>
          <p:cNvPr id="58" name="ïś1iḓê"/>
          <p:cNvGrpSpPr/>
          <p:nvPr/>
        </p:nvGrpSpPr>
        <p:grpSpPr>
          <a:xfrm>
            <a:off x="5293098" y="3290561"/>
            <a:ext cx="878080" cy="880110"/>
            <a:chOff x="3852543" y="1667810"/>
            <a:chExt cx="823456" cy="825634"/>
          </a:xfrm>
        </p:grpSpPr>
        <p:sp>
          <p:nvSpPr>
            <p:cNvPr id="68" name="îŝ1ïḑè"/>
            <p:cNvSpPr/>
            <p:nvPr/>
          </p:nvSpPr>
          <p:spPr bwMode="auto">
            <a:xfrm>
              <a:off x="3852543" y="1667810"/>
              <a:ext cx="823456" cy="825634"/>
            </a:xfrm>
            <a:prstGeom prst="ellipse">
              <a:avLst/>
            </a:prstGeom>
            <a:solidFill>
              <a:srgbClr val="92D050"/>
            </a:solidFill>
            <a:ln w="28575">
              <a:solidFill>
                <a:schemeClr val="bg1"/>
              </a:solidFill>
            </a:ln>
          </p:spPr>
          <p:txBody>
            <a:bodyPr vert="horz" wrap="square" lIns="91440" tIns="45720" rIns="91440" bIns="45720" numCol="1" anchor="ctr" anchorCtr="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3200" dirty="0">
                <a:solidFill>
                  <a:srgbClr val="FFFFFF"/>
                </a:solidFill>
              </a:endParaRPr>
            </a:p>
          </p:txBody>
        </p:sp>
        <p:sp>
          <p:nvSpPr>
            <p:cNvPr id="69" name="ïṩļïḓe"/>
            <p:cNvSpPr/>
            <p:nvPr/>
          </p:nvSpPr>
          <p:spPr bwMode="auto">
            <a:xfrm>
              <a:off x="4053488" y="1910449"/>
              <a:ext cx="421566" cy="340353"/>
            </a:xfrm>
            <a:custGeom>
              <a:avLst/>
              <a:gdLst>
                <a:gd name="connsiteX0" fmla="*/ 161402 w 453147"/>
                <a:gd name="connsiteY0" fmla="*/ 308861 h 365851"/>
                <a:gd name="connsiteX1" fmla="*/ 162059 w 453147"/>
                <a:gd name="connsiteY1" fmla="*/ 313689 h 365851"/>
                <a:gd name="connsiteX2" fmla="*/ 157393 w 453147"/>
                <a:gd name="connsiteY2" fmla="*/ 314324 h 365851"/>
                <a:gd name="connsiteX3" fmla="*/ 156735 w 453147"/>
                <a:gd name="connsiteY3" fmla="*/ 309497 h 365851"/>
                <a:gd name="connsiteX4" fmla="*/ 9528 w 453147"/>
                <a:gd name="connsiteY4" fmla="*/ 306728 h 365851"/>
                <a:gd name="connsiteX5" fmla="*/ 102668 w 453147"/>
                <a:gd name="connsiteY5" fmla="*/ 306728 h 365851"/>
                <a:gd name="connsiteX6" fmla="*/ 102668 w 453147"/>
                <a:gd name="connsiteY6" fmla="*/ 348489 h 365851"/>
                <a:gd name="connsiteX7" fmla="*/ 9528 w 453147"/>
                <a:gd name="connsiteY7" fmla="*/ 348489 h 365851"/>
                <a:gd name="connsiteX8" fmla="*/ 0 w 453147"/>
                <a:gd name="connsiteY8" fmla="*/ 306728 h 365851"/>
                <a:gd name="connsiteX9" fmla="*/ 4861 w 453147"/>
                <a:gd name="connsiteY9" fmla="*/ 306728 h 365851"/>
                <a:gd name="connsiteX10" fmla="*/ 4861 w 453147"/>
                <a:gd name="connsiteY10" fmla="*/ 353352 h 365851"/>
                <a:gd name="connsiteX11" fmla="*/ 107434 w 453147"/>
                <a:gd name="connsiteY11" fmla="*/ 353352 h 365851"/>
                <a:gd name="connsiteX12" fmla="*/ 107434 w 453147"/>
                <a:gd name="connsiteY12" fmla="*/ 306728 h 365851"/>
                <a:gd name="connsiteX13" fmla="*/ 112196 w 453147"/>
                <a:gd name="connsiteY13" fmla="*/ 306728 h 365851"/>
                <a:gd name="connsiteX14" fmla="*/ 112196 w 453147"/>
                <a:gd name="connsiteY14" fmla="*/ 358014 h 365851"/>
                <a:gd name="connsiteX15" fmla="*/ 0 w 453147"/>
                <a:gd name="connsiteY15" fmla="*/ 358014 h 365851"/>
                <a:gd name="connsiteX16" fmla="*/ 102668 w 453147"/>
                <a:gd name="connsiteY16" fmla="*/ 301867 h 365851"/>
                <a:gd name="connsiteX17" fmla="*/ 107434 w 453147"/>
                <a:gd name="connsiteY17" fmla="*/ 301867 h 365851"/>
                <a:gd name="connsiteX18" fmla="*/ 107434 w 453147"/>
                <a:gd name="connsiteY18" fmla="*/ 306728 h 365851"/>
                <a:gd name="connsiteX19" fmla="*/ 102668 w 453147"/>
                <a:gd name="connsiteY19" fmla="*/ 306728 h 365851"/>
                <a:gd name="connsiteX20" fmla="*/ 4861 w 453147"/>
                <a:gd name="connsiteY20" fmla="*/ 301867 h 365851"/>
                <a:gd name="connsiteX21" fmla="*/ 9528 w 453147"/>
                <a:gd name="connsiteY21" fmla="*/ 301867 h 365851"/>
                <a:gd name="connsiteX22" fmla="*/ 9528 w 453147"/>
                <a:gd name="connsiteY22" fmla="*/ 306728 h 365851"/>
                <a:gd name="connsiteX23" fmla="*/ 4861 w 453147"/>
                <a:gd name="connsiteY23" fmla="*/ 306728 h 365851"/>
                <a:gd name="connsiteX24" fmla="*/ 254342 w 453147"/>
                <a:gd name="connsiteY24" fmla="*/ 301140 h 365851"/>
                <a:gd name="connsiteX25" fmla="*/ 260002 w 453147"/>
                <a:gd name="connsiteY25" fmla="*/ 342661 h 365851"/>
                <a:gd name="connsiteX26" fmla="*/ 167710 w 453147"/>
                <a:gd name="connsiteY26" fmla="*/ 355184 h 365851"/>
                <a:gd name="connsiteX27" fmla="*/ 162059 w 453147"/>
                <a:gd name="connsiteY27" fmla="*/ 313689 h 365851"/>
                <a:gd name="connsiteX28" fmla="*/ 9528 w 453147"/>
                <a:gd name="connsiteY28" fmla="*/ 297200 h 365851"/>
                <a:gd name="connsiteX29" fmla="*/ 102668 w 453147"/>
                <a:gd name="connsiteY29" fmla="*/ 297200 h 365851"/>
                <a:gd name="connsiteX30" fmla="*/ 102668 w 453147"/>
                <a:gd name="connsiteY30" fmla="*/ 301867 h 365851"/>
                <a:gd name="connsiteX31" fmla="*/ 9528 w 453147"/>
                <a:gd name="connsiteY31" fmla="*/ 301867 h 365851"/>
                <a:gd name="connsiteX32" fmla="*/ 258410 w 453147"/>
                <a:gd name="connsiteY32" fmla="*/ 295654 h 365851"/>
                <a:gd name="connsiteX33" fmla="*/ 259071 w 453147"/>
                <a:gd name="connsiteY33" fmla="*/ 300497 h 365851"/>
                <a:gd name="connsiteX34" fmla="*/ 254342 w 453147"/>
                <a:gd name="connsiteY34" fmla="*/ 301140 h 365851"/>
                <a:gd name="connsiteX35" fmla="*/ 253682 w 453147"/>
                <a:gd name="connsiteY35" fmla="*/ 296297 h 365851"/>
                <a:gd name="connsiteX36" fmla="*/ 257852 w 453147"/>
                <a:gd name="connsiteY36" fmla="*/ 291557 h 365851"/>
                <a:gd name="connsiteX37" fmla="*/ 258416 w 453147"/>
                <a:gd name="connsiteY37" fmla="*/ 295653 h 365851"/>
                <a:gd name="connsiteX38" fmla="*/ 258410 w 453147"/>
                <a:gd name="connsiteY38" fmla="*/ 295654 h 365851"/>
                <a:gd name="connsiteX39" fmla="*/ 152821 w 453147"/>
                <a:gd name="connsiteY39" fmla="*/ 280793 h 365851"/>
                <a:gd name="connsiteX40" fmla="*/ 156735 w 453147"/>
                <a:gd name="connsiteY40" fmla="*/ 309497 h 365851"/>
                <a:gd name="connsiteX41" fmla="*/ 156674 w 453147"/>
                <a:gd name="connsiteY41" fmla="*/ 309505 h 365851"/>
                <a:gd name="connsiteX42" fmla="*/ 152768 w 453147"/>
                <a:gd name="connsiteY42" fmla="*/ 280800 h 365851"/>
                <a:gd name="connsiteX43" fmla="*/ 315402 w 453147"/>
                <a:gd name="connsiteY43" fmla="*/ 278153 h 365851"/>
                <a:gd name="connsiteX44" fmla="*/ 329928 w 453147"/>
                <a:gd name="connsiteY44" fmla="*/ 313852 h 365851"/>
                <a:gd name="connsiteX45" fmla="*/ 329884 w 453147"/>
                <a:gd name="connsiteY45" fmla="*/ 313870 h 365851"/>
                <a:gd name="connsiteX46" fmla="*/ 315358 w 453147"/>
                <a:gd name="connsiteY46" fmla="*/ 278171 h 365851"/>
                <a:gd name="connsiteX47" fmla="*/ 156862 w 453147"/>
                <a:gd name="connsiteY47" fmla="*/ 275524 h 365851"/>
                <a:gd name="connsiteX48" fmla="*/ 157493 w 453147"/>
                <a:gd name="connsiteY48" fmla="*/ 280156 h 365851"/>
                <a:gd name="connsiteX49" fmla="*/ 152821 w 453147"/>
                <a:gd name="connsiteY49" fmla="*/ 280793 h 365851"/>
                <a:gd name="connsiteX50" fmla="*/ 152190 w 453147"/>
                <a:gd name="connsiteY50" fmla="*/ 276160 h 365851"/>
                <a:gd name="connsiteX51" fmla="*/ 424941 w 453147"/>
                <a:gd name="connsiteY51" fmla="*/ 275112 h 365851"/>
                <a:gd name="connsiteX52" fmla="*/ 440721 w 453147"/>
                <a:gd name="connsiteY52" fmla="*/ 313901 h 365851"/>
                <a:gd name="connsiteX53" fmla="*/ 354500 w 453147"/>
                <a:gd name="connsiteY53" fmla="*/ 349006 h 365851"/>
                <a:gd name="connsiteX54" fmla="*/ 338730 w 453147"/>
                <a:gd name="connsiteY54" fmla="*/ 310263 h 365851"/>
                <a:gd name="connsiteX55" fmla="*/ 324200 w 453147"/>
                <a:gd name="connsiteY55" fmla="*/ 274566 h 365851"/>
                <a:gd name="connsiteX56" fmla="*/ 325985 w 453147"/>
                <a:gd name="connsiteY56" fmla="*/ 278950 h 365851"/>
                <a:gd name="connsiteX57" fmla="*/ 321607 w 453147"/>
                <a:gd name="connsiteY57" fmla="*/ 280733 h 365851"/>
                <a:gd name="connsiteX58" fmla="*/ 332554 w 453147"/>
                <a:gd name="connsiteY58" fmla="*/ 307521 h 365851"/>
                <a:gd name="connsiteX59" fmla="*/ 336895 w 453147"/>
                <a:gd name="connsiteY59" fmla="*/ 305755 h 365851"/>
                <a:gd name="connsiteX60" fmla="*/ 338730 w 453147"/>
                <a:gd name="connsiteY60" fmla="*/ 310263 h 365851"/>
                <a:gd name="connsiteX61" fmla="*/ 334327 w 453147"/>
                <a:gd name="connsiteY61" fmla="*/ 312058 h 365851"/>
                <a:gd name="connsiteX62" fmla="*/ 319795 w 453147"/>
                <a:gd name="connsiteY62" fmla="*/ 276362 h 365851"/>
                <a:gd name="connsiteX63" fmla="*/ 9528 w 453147"/>
                <a:gd name="connsiteY63" fmla="*/ 272900 h 365851"/>
                <a:gd name="connsiteX64" fmla="*/ 102668 w 453147"/>
                <a:gd name="connsiteY64" fmla="*/ 272900 h 365851"/>
                <a:gd name="connsiteX65" fmla="*/ 102668 w 453147"/>
                <a:gd name="connsiteY65" fmla="*/ 277667 h 365851"/>
                <a:gd name="connsiteX66" fmla="*/ 9528 w 453147"/>
                <a:gd name="connsiteY66" fmla="*/ 277667 h 365851"/>
                <a:gd name="connsiteX67" fmla="*/ 4762 w 453147"/>
                <a:gd name="connsiteY67" fmla="*/ 272900 h 365851"/>
                <a:gd name="connsiteX68" fmla="*/ 4861 w 453147"/>
                <a:gd name="connsiteY68" fmla="*/ 272900 h 365851"/>
                <a:gd name="connsiteX69" fmla="*/ 4861 w 453147"/>
                <a:gd name="connsiteY69" fmla="*/ 301867 h 365851"/>
                <a:gd name="connsiteX70" fmla="*/ 4762 w 453147"/>
                <a:gd name="connsiteY70" fmla="*/ 301867 h 365851"/>
                <a:gd name="connsiteX71" fmla="*/ 250449 w 453147"/>
                <a:gd name="connsiteY71" fmla="*/ 272317 h 365851"/>
                <a:gd name="connsiteX72" fmla="*/ 253066 w 453147"/>
                <a:gd name="connsiteY72" fmla="*/ 291614 h 365851"/>
                <a:gd name="connsiteX73" fmla="*/ 253044 w 453147"/>
                <a:gd name="connsiteY73" fmla="*/ 291617 h 365851"/>
                <a:gd name="connsiteX74" fmla="*/ 250414 w 453147"/>
                <a:gd name="connsiteY74" fmla="*/ 272322 h 365851"/>
                <a:gd name="connsiteX75" fmla="*/ 433771 w 453147"/>
                <a:gd name="connsiteY75" fmla="*/ 271511 h 365851"/>
                <a:gd name="connsiteX76" fmla="*/ 453147 w 453147"/>
                <a:gd name="connsiteY76" fmla="*/ 319140 h 365851"/>
                <a:gd name="connsiteX77" fmla="*/ 349310 w 453147"/>
                <a:gd name="connsiteY77" fmla="*/ 361486 h 365851"/>
                <a:gd name="connsiteX78" fmla="*/ 329928 w 453147"/>
                <a:gd name="connsiteY78" fmla="*/ 313852 h 365851"/>
                <a:gd name="connsiteX79" fmla="*/ 334327 w 453147"/>
                <a:gd name="connsiteY79" fmla="*/ 312058 h 365851"/>
                <a:gd name="connsiteX80" fmla="*/ 351904 w 453147"/>
                <a:gd name="connsiteY80" fmla="*/ 355237 h 365851"/>
                <a:gd name="connsiteX81" fmla="*/ 446897 w 453147"/>
                <a:gd name="connsiteY81" fmla="*/ 316561 h 365851"/>
                <a:gd name="connsiteX82" fmla="*/ 429306 w 453147"/>
                <a:gd name="connsiteY82" fmla="*/ 273332 h 365851"/>
                <a:gd name="connsiteX83" fmla="*/ 427504 w 453147"/>
                <a:gd name="connsiteY83" fmla="*/ 268905 h 365851"/>
                <a:gd name="connsiteX84" fmla="*/ 429306 w 453147"/>
                <a:gd name="connsiteY84" fmla="*/ 273332 h 365851"/>
                <a:gd name="connsiteX85" fmla="*/ 424941 w 453147"/>
                <a:gd name="connsiteY85" fmla="*/ 275112 h 365851"/>
                <a:gd name="connsiteX86" fmla="*/ 423138 w 453147"/>
                <a:gd name="connsiteY86" fmla="*/ 270681 h 365851"/>
                <a:gd name="connsiteX87" fmla="*/ 102668 w 453147"/>
                <a:gd name="connsiteY87" fmla="*/ 268139 h 365851"/>
                <a:gd name="connsiteX88" fmla="*/ 107434 w 453147"/>
                <a:gd name="connsiteY88" fmla="*/ 268139 h 365851"/>
                <a:gd name="connsiteX89" fmla="*/ 107434 w 453147"/>
                <a:gd name="connsiteY89" fmla="*/ 272900 h 365851"/>
                <a:gd name="connsiteX90" fmla="*/ 102668 w 453147"/>
                <a:gd name="connsiteY90" fmla="*/ 272900 h 365851"/>
                <a:gd name="connsiteX91" fmla="*/ 4861 w 453147"/>
                <a:gd name="connsiteY91" fmla="*/ 268139 h 365851"/>
                <a:gd name="connsiteX92" fmla="*/ 9528 w 453147"/>
                <a:gd name="connsiteY92" fmla="*/ 268139 h 365851"/>
                <a:gd name="connsiteX93" fmla="*/ 9528 w 453147"/>
                <a:gd name="connsiteY93" fmla="*/ 272900 h 365851"/>
                <a:gd name="connsiteX94" fmla="*/ 4861 w 453147"/>
                <a:gd name="connsiteY94" fmla="*/ 272900 h 365851"/>
                <a:gd name="connsiteX95" fmla="*/ 249769 w 453147"/>
                <a:gd name="connsiteY95" fmla="*/ 267587 h 365851"/>
                <a:gd name="connsiteX96" fmla="*/ 250414 w 453147"/>
                <a:gd name="connsiteY96" fmla="*/ 272322 h 365851"/>
                <a:gd name="connsiteX97" fmla="*/ 158219 w 453147"/>
                <a:gd name="connsiteY97" fmla="*/ 284896 h 365851"/>
                <a:gd name="connsiteX98" fmla="*/ 160836 w 453147"/>
                <a:gd name="connsiteY98" fmla="*/ 304193 h 365851"/>
                <a:gd name="connsiteX99" fmla="*/ 253044 w 453147"/>
                <a:gd name="connsiteY99" fmla="*/ 291617 h 365851"/>
                <a:gd name="connsiteX100" fmla="*/ 253682 w 453147"/>
                <a:gd name="connsiteY100" fmla="*/ 296297 h 365851"/>
                <a:gd name="connsiteX101" fmla="*/ 161402 w 453147"/>
                <a:gd name="connsiteY101" fmla="*/ 308861 h 365851"/>
                <a:gd name="connsiteX102" fmla="*/ 157493 w 453147"/>
                <a:gd name="connsiteY102" fmla="*/ 280156 h 365851"/>
                <a:gd name="connsiteX103" fmla="*/ 253868 w 453147"/>
                <a:gd name="connsiteY103" fmla="*/ 262333 h 365851"/>
                <a:gd name="connsiteX104" fmla="*/ 257852 w 453147"/>
                <a:gd name="connsiteY104" fmla="*/ 291557 h 365851"/>
                <a:gd name="connsiteX105" fmla="*/ 254463 w 453147"/>
                <a:gd name="connsiteY105" fmla="*/ 266948 h 365851"/>
                <a:gd name="connsiteX106" fmla="*/ 249769 w 453147"/>
                <a:gd name="connsiteY106" fmla="*/ 267587 h 365851"/>
                <a:gd name="connsiteX107" fmla="*/ 249140 w 453147"/>
                <a:gd name="connsiteY107" fmla="*/ 262976 h 365851"/>
                <a:gd name="connsiteX108" fmla="*/ 414086 w 453147"/>
                <a:gd name="connsiteY108" fmla="*/ 248191 h 365851"/>
                <a:gd name="connsiteX109" fmla="*/ 421420 w 453147"/>
                <a:gd name="connsiteY109" fmla="*/ 266255 h 365851"/>
                <a:gd name="connsiteX110" fmla="*/ 421349 w 453147"/>
                <a:gd name="connsiteY110" fmla="*/ 266284 h 365851"/>
                <a:gd name="connsiteX111" fmla="*/ 414003 w 453147"/>
                <a:gd name="connsiteY111" fmla="*/ 248225 h 365851"/>
                <a:gd name="connsiteX112" fmla="*/ 412217 w 453147"/>
                <a:gd name="connsiteY112" fmla="*/ 243836 h 365851"/>
                <a:gd name="connsiteX113" fmla="*/ 414003 w 453147"/>
                <a:gd name="connsiteY113" fmla="*/ 248225 h 365851"/>
                <a:gd name="connsiteX114" fmla="*/ 327836 w 453147"/>
                <a:gd name="connsiteY114" fmla="*/ 283318 h 365851"/>
                <a:gd name="connsiteX115" fmla="*/ 335123 w 453147"/>
                <a:gd name="connsiteY115" fmla="*/ 301382 h 365851"/>
                <a:gd name="connsiteX116" fmla="*/ 421349 w 453147"/>
                <a:gd name="connsiteY116" fmla="*/ 266284 h 365851"/>
                <a:gd name="connsiteX117" fmla="*/ 423138 w 453147"/>
                <a:gd name="connsiteY117" fmla="*/ 270681 h 365851"/>
                <a:gd name="connsiteX118" fmla="*/ 336895 w 453147"/>
                <a:gd name="connsiteY118" fmla="*/ 305755 h 365851"/>
                <a:gd name="connsiteX119" fmla="*/ 325985 w 453147"/>
                <a:gd name="connsiteY119" fmla="*/ 278950 h 365851"/>
                <a:gd name="connsiteX120" fmla="*/ 416606 w 453147"/>
                <a:gd name="connsiteY120" fmla="*/ 242049 h 365851"/>
                <a:gd name="connsiteX121" fmla="*/ 427553 w 453147"/>
                <a:gd name="connsiteY121" fmla="*/ 268885 h 365851"/>
                <a:gd name="connsiteX122" fmla="*/ 427504 w 453147"/>
                <a:gd name="connsiteY122" fmla="*/ 268905 h 365851"/>
                <a:gd name="connsiteX123" fmla="*/ 416580 w 453147"/>
                <a:gd name="connsiteY123" fmla="*/ 242060 h 365851"/>
                <a:gd name="connsiteX124" fmla="*/ 414778 w 453147"/>
                <a:gd name="connsiteY124" fmla="*/ 237633 h 365851"/>
                <a:gd name="connsiteX125" fmla="*/ 416580 w 453147"/>
                <a:gd name="connsiteY125" fmla="*/ 242060 h 365851"/>
                <a:gd name="connsiteX126" fmla="*/ 412217 w 453147"/>
                <a:gd name="connsiteY126" fmla="*/ 243836 h 365851"/>
                <a:gd name="connsiteX127" fmla="*/ 410417 w 453147"/>
                <a:gd name="connsiteY127" fmla="*/ 239411 h 365851"/>
                <a:gd name="connsiteX128" fmla="*/ 419277 w 453147"/>
                <a:gd name="connsiteY128" fmla="*/ 235799 h 365851"/>
                <a:gd name="connsiteX129" fmla="*/ 433803 w 453147"/>
                <a:gd name="connsiteY129" fmla="*/ 271498 h 365851"/>
                <a:gd name="connsiteX130" fmla="*/ 433771 w 453147"/>
                <a:gd name="connsiteY130" fmla="*/ 271511 h 365851"/>
                <a:gd name="connsiteX131" fmla="*/ 419247 w 453147"/>
                <a:gd name="connsiteY131" fmla="*/ 235811 h 365851"/>
                <a:gd name="connsiteX132" fmla="*/ 183916 w 453147"/>
                <a:gd name="connsiteY132" fmla="*/ 103586 h 365851"/>
                <a:gd name="connsiteX133" fmla="*/ 194297 w 453147"/>
                <a:gd name="connsiteY133" fmla="*/ 107159 h 365851"/>
                <a:gd name="connsiteX134" fmla="*/ 200964 w 453147"/>
                <a:gd name="connsiteY134" fmla="*/ 118498 h 365851"/>
                <a:gd name="connsiteX135" fmla="*/ 197630 w 453147"/>
                <a:gd name="connsiteY135" fmla="*/ 131265 h 365851"/>
                <a:gd name="connsiteX136" fmla="*/ 186249 w 453147"/>
                <a:gd name="connsiteY136" fmla="*/ 137935 h 365851"/>
                <a:gd name="connsiteX137" fmla="*/ 166868 w 453147"/>
                <a:gd name="connsiteY137" fmla="*/ 123166 h 365851"/>
                <a:gd name="connsiteX138" fmla="*/ 170201 w 453147"/>
                <a:gd name="connsiteY138" fmla="*/ 110399 h 365851"/>
                <a:gd name="connsiteX139" fmla="*/ 181535 w 453147"/>
                <a:gd name="connsiteY139" fmla="*/ 103729 h 365851"/>
                <a:gd name="connsiteX140" fmla="*/ 183916 w 453147"/>
                <a:gd name="connsiteY140" fmla="*/ 103586 h 365851"/>
                <a:gd name="connsiteX141" fmla="*/ 57189 w 453147"/>
                <a:gd name="connsiteY141" fmla="*/ 101283 h 365851"/>
                <a:gd name="connsiteX142" fmla="*/ 74392 w 453147"/>
                <a:gd name="connsiteY142" fmla="*/ 118471 h 365851"/>
                <a:gd name="connsiteX143" fmla="*/ 57189 w 453147"/>
                <a:gd name="connsiteY143" fmla="*/ 135706 h 365851"/>
                <a:gd name="connsiteX144" fmla="*/ 39985 w 453147"/>
                <a:gd name="connsiteY144" fmla="*/ 118471 h 365851"/>
                <a:gd name="connsiteX145" fmla="*/ 57189 w 453147"/>
                <a:gd name="connsiteY145" fmla="*/ 101283 h 365851"/>
                <a:gd name="connsiteX146" fmla="*/ 311876 w 453147"/>
                <a:gd name="connsiteY146" fmla="*/ 100755 h 365851"/>
                <a:gd name="connsiteX147" fmla="*/ 318546 w 453147"/>
                <a:gd name="connsiteY147" fmla="*/ 102136 h 365851"/>
                <a:gd name="connsiteX148" fmla="*/ 327835 w 453147"/>
                <a:gd name="connsiteY148" fmla="*/ 111464 h 365851"/>
                <a:gd name="connsiteX149" fmla="*/ 327740 w 453147"/>
                <a:gd name="connsiteY149" fmla="*/ 124600 h 365851"/>
                <a:gd name="connsiteX150" fmla="*/ 318403 w 453147"/>
                <a:gd name="connsiteY150" fmla="*/ 133881 h 365851"/>
                <a:gd name="connsiteX151" fmla="*/ 305254 w 453147"/>
                <a:gd name="connsiteY151" fmla="*/ 133834 h 365851"/>
                <a:gd name="connsiteX152" fmla="*/ 295965 w 453147"/>
                <a:gd name="connsiteY152" fmla="*/ 124505 h 365851"/>
                <a:gd name="connsiteX153" fmla="*/ 296012 w 453147"/>
                <a:gd name="connsiteY153" fmla="*/ 111321 h 365851"/>
                <a:gd name="connsiteX154" fmla="*/ 305350 w 453147"/>
                <a:gd name="connsiteY154" fmla="*/ 102040 h 365851"/>
                <a:gd name="connsiteX155" fmla="*/ 311876 w 453147"/>
                <a:gd name="connsiteY155" fmla="*/ 100755 h 365851"/>
                <a:gd name="connsiteX156" fmla="*/ 180249 w 453147"/>
                <a:gd name="connsiteY156" fmla="*/ 94201 h 365851"/>
                <a:gd name="connsiteX157" fmla="*/ 162582 w 453147"/>
                <a:gd name="connsiteY157" fmla="*/ 104539 h 365851"/>
                <a:gd name="connsiteX158" fmla="*/ 157391 w 453147"/>
                <a:gd name="connsiteY158" fmla="*/ 124358 h 365851"/>
                <a:gd name="connsiteX159" fmla="*/ 183868 w 453147"/>
                <a:gd name="connsiteY159" fmla="*/ 147511 h 365851"/>
                <a:gd name="connsiteX160" fmla="*/ 187487 w 453147"/>
                <a:gd name="connsiteY160" fmla="*/ 147225 h 365851"/>
                <a:gd name="connsiteX161" fmla="*/ 205202 w 453147"/>
                <a:gd name="connsiteY161" fmla="*/ 136935 h 365851"/>
                <a:gd name="connsiteX162" fmla="*/ 210345 w 453147"/>
                <a:gd name="connsiteY162" fmla="*/ 117068 h 365851"/>
                <a:gd name="connsiteX163" fmla="*/ 200059 w 453147"/>
                <a:gd name="connsiteY163" fmla="*/ 99394 h 365851"/>
                <a:gd name="connsiteX164" fmla="*/ 180249 w 453147"/>
                <a:gd name="connsiteY164" fmla="*/ 94201 h 365851"/>
                <a:gd name="connsiteX165" fmla="*/ 301777 w 453147"/>
                <a:gd name="connsiteY165" fmla="*/ 93235 h 365851"/>
                <a:gd name="connsiteX166" fmla="*/ 287104 w 453147"/>
                <a:gd name="connsiteY166" fmla="*/ 128075 h 365851"/>
                <a:gd name="connsiteX167" fmla="*/ 301491 w 453147"/>
                <a:gd name="connsiteY167" fmla="*/ 142639 h 365851"/>
                <a:gd name="connsiteX168" fmla="*/ 311876 w 453147"/>
                <a:gd name="connsiteY168" fmla="*/ 144733 h 365851"/>
                <a:gd name="connsiteX169" fmla="*/ 321976 w 453147"/>
                <a:gd name="connsiteY169" fmla="*/ 142829 h 365851"/>
                <a:gd name="connsiteX170" fmla="*/ 336553 w 453147"/>
                <a:gd name="connsiteY170" fmla="*/ 128408 h 365851"/>
                <a:gd name="connsiteX171" fmla="*/ 336696 w 453147"/>
                <a:gd name="connsiteY171" fmla="*/ 107942 h 365851"/>
                <a:gd name="connsiteX172" fmla="*/ 322262 w 453147"/>
                <a:gd name="connsiteY172" fmla="*/ 93378 h 365851"/>
                <a:gd name="connsiteX173" fmla="*/ 301777 w 453147"/>
                <a:gd name="connsiteY173" fmla="*/ 93235 h 365851"/>
                <a:gd name="connsiteX174" fmla="*/ 57189 w 453147"/>
                <a:gd name="connsiteY174" fmla="*/ 91760 h 365851"/>
                <a:gd name="connsiteX175" fmla="*/ 30454 w 453147"/>
                <a:gd name="connsiteY175" fmla="*/ 118471 h 365851"/>
                <a:gd name="connsiteX176" fmla="*/ 57189 w 453147"/>
                <a:gd name="connsiteY176" fmla="*/ 145229 h 365851"/>
                <a:gd name="connsiteX177" fmla="*/ 83923 w 453147"/>
                <a:gd name="connsiteY177" fmla="*/ 118471 h 365851"/>
                <a:gd name="connsiteX178" fmla="*/ 57189 w 453147"/>
                <a:gd name="connsiteY178" fmla="*/ 91760 h 365851"/>
                <a:gd name="connsiteX179" fmla="*/ 230827 w 453147"/>
                <a:gd name="connsiteY179" fmla="*/ 57813 h 365851"/>
                <a:gd name="connsiteX180" fmla="*/ 319795 w 453147"/>
                <a:gd name="connsiteY180" fmla="*/ 276362 h 365851"/>
                <a:gd name="connsiteX181" fmla="*/ 315402 w 453147"/>
                <a:gd name="connsiteY181" fmla="*/ 278153 h 365851"/>
                <a:gd name="connsiteX182" fmla="*/ 233384 w 453147"/>
                <a:gd name="connsiteY182" fmla="*/ 76587 h 365851"/>
                <a:gd name="connsiteX183" fmla="*/ 228889 w 453147"/>
                <a:gd name="connsiteY183" fmla="*/ 43580 h 365851"/>
                <a:gd name="connsiteX184" fmla="*/ 230827 w 453147"/>
                <a:gd name="connsiteY184" fmla="*/ 57813 h 365851"/>
                <a:gd name="connsiteX185" fmla="*/ 225581 w 453147"/>
                <a:gd name="connsiteY185" fmla="*/ 44926 h 365851"/>
                <a:gd name="connsiteX186" fmla="*/ 223637 w 453147"/>
                <a:gd name="connsiteY186" fmla="*/ 40586 h 365851"/>
                <a:gd name="connsiteX187" fmla="*/ 226107 w 453147"/>
                <a:gd name="connsiteY187" fmla="*/ 58704 h 365851"/>
                <a:gd name="connsiteX188" fmla="*/ 219431 w 453147"/>
                <a:gd name="connsiteY188" fmla="*/ 42298 h 365851"/>
                <a:gd name="connsiteX189" fmla="*/ 9528 w 453147"/>
                <a:gd name="connsiteY189" fmla="*/ 23115 h 365851"/>
                <a:gd name="connsiteX190" fmla="*/ 102668 w 453147"/>
                <a:gd name="connsiteY190" fmla="*/ 23115 h 365851"/>
                <a:gd name="connsiteX191" fmla="*/ 102668 w 453147"/>
                <a:gd name="connsiteY191" fmla="*/ 268139 h 365851"/>
                <a:gd name="connsiteX192" fmla="*/ 9528 w 453147"/>
                <a:gd name="connsiteY192" fmla="*/ 268139 h 365851"/>
                <a:gd name="connsiteX193" fmla="*/ 216047 w 453147"/>
                <a:gd name="connsiteY193" fmla="*/ 20186 h 365851"/>
                <a:gd name="connsiteX194" fmla="*/ 249140 w 453147"/>
                <a:gd name="connsiteY194" fmla="*/ 262976 h 365851"/>
                <a:gd name="connsiteX195" fmla="*/ 156862 w 453147"/>
                <a:gd name="connsiteY195" fmla="*/ 275524 h 365851"/>
                <a:gd name="connsiteX196" fmla="*/ 123803 w 453147"/>
                <a:gd name="connsiteY196" fmla="*/ 32757 h 365851"/>
                <a:gd name="connsiteX197" fmla="*/ 0 w 453147"/>
                <a:gd name="connsiteY197" fmla="*/ 13590 h 365851"/>
                <a:gd name="connsiteX198" fmla="*/ 112196 w 453147"/>
                <a:gd name="connsiteY198" fmla="*/ 13590 h 365851"/>
                <a:gd name="connsiteX199" fmla="*/ 112196 w 453147"/>
                <a:gd name="connsiteY199" fmla="*/ 268139 h 365851"/>
                <a:gd name="connsiteX200" fmla="*/ 107434 w 453147"/>
                <a:gd name="connsiteY200" fmla="*/ 268139 h 365851"/>
                <a:gd name="connsiteX201" fmla="*/ 107434 w 453147"/>
                <a:gd name="connsiteY201" fmla="*/ 18352 h 365851"/>
                <a:gd name="connsiteX202" fmla="*/ 4861 w 453147"/>
                <a:gd name="connsiteY202" fmla="*/ 18352 h 365851"/>
                <a:gd name="connsiteX203" fmla="*/ 4861 w 453147"/>
                <a:gd name="connsiteY203" fmla="*/ 268139 h 365851"/>
                <a:gd name="connsiteX204" fmla="*/ 0 w 453147"/>
                <a:gd name="connsiteY204" fmla="*/ 268139 h 365851"/>
                <a:gd name="connsiteX205" fmla="*/ 318078 w 453147"/>
                <a:gd name="connsiteY205" fmla="*/ 12432 h 365851"/>
                <a:gd name="connsiteX206" fmla="*/ 410417 w 453147"/>
                <a:gd name="connsiteY206" fmla="*/ 239411 h 365851"/>
                <a:gd name="connsiteX207" fmla="*/ 324200 w 453147"/>
                <a:gd name="connsiteY207" fmla="*/ 274566 h 365851"/>
                <a:gd name="connsiteX208" fmla="*/ 231810 w 453147"/>
                <a:gd name="connsiteY208" fmla="*/ 47585 h 365851"/>
                <a:gd name="connsiteX209" fmla="*/ 224238 w 453147"/>
                <a:gd name="connsiteY209" fmla="*/ 9424 h 365851"/>
                <a:gd name="connsiteX210" fmla="*/ 228227 w 453147"/>
                <a:gd name="connsiteY210" fmla="*/ 38717 h 365851"/>
                <a:gd name="connsiteX211" fmla="*/ 223637 w 453147"/>
                <a:gd name="connsiteY211" fmla="*/ 40586 h 365851"/>
                <a:gd name="connsiteX212" fmla="*/ 220119 w 453147"/>
                <a:gd name="connsiteY212" fmla="*/ 14781 h 365851"/>
                <a:gd name="connsiteX213" fmla="*/ 118445 w 453147"/>
                <a:gd name="connsiteY213" fmla="*/ 28638 h 365851"/>
                <a:gd name="connsiteX214" fmla="*/ 152190 w 453147"/>
                <a:gd name="connsiteY214" fmla="*/ 276160 h 365851"/>
                <a:gd name="connsiteX215" fmla="*/ 147511 w 453147"/>
                <a:gd name="connsiteY215" fmla="*/ 276796 h 365851"/>
                <a:gd name="connsiteX216" fmla="*/ 152698 w 453147"/>
                <a:gd name="connsiteY216" fmla="*/ 314962 h 365851"/>
                <a:gd name="connsiteX217" fmla="*/ 157393 w 453147"/>
                <a:gd name="connsiteY217" fmla="*/ 314324 h 365851"/>
                <a:gd name="connsiteX218" fmla="*/ 163687 w 453147"/>
                <a:gd name="connsiteY218" fmla="*/ 360494 h 365851"/>
                <a:gd name="connsiteX219" fmla="*/ 265361 w 453147"/>
                <a:gd name="connsiteY219" fmla="*/ 346637 h 365851"/>
                <a:gd name="connsiteX220" fmla="*/ 259071 w 453147"/>
                <a:gd name="connsiteY220" fmla="*/ 300497 h 365851"/>
                <a:gd name="connsiteX221" fmla="*/ 263774 w 453147"/>
                <a:gd name="connsiteY221" fmla="*/ 299857 h 365851"/>
                <a:gd name="connsiteX222" fmla="*/ 258587 w 453147"/>
                <a:gd name="connsiteY222" fmla="*/ 261691 h 365851"/>
                <a:gd name="connsiteX223" fmla="*/ 253868 w 453147"/>
                <a:gd name="connsiteY223" fmla="*/ 262333 h 365851"/>
                <a:gd name="connsiteX224" fmla="*/ 226107 w 453147"/>
                <a:gd name="connsiteY224" fmla="*/ 58704 h 365851"/>
                <a:gd name="connsiteX225" fmla="*/ 233384 w 453147"/>
                <a:gd name="connsiteY225" fmla="*/ 76587 h 365851"/>
                <a:gd name="connsiteX226" fmla="*/ 270717 w 453147"/>
                <a:gd name="connsiteY226" fmla="*/ 350756 h 365851"/>
                <a:gd name="connsiteX227" fmla="*/ 159567 w 453147"/>
                <a:gd name="connsiteY227" fmla="*/ 365851 h 365851"/>
                <a:gd name="connsiteX228" fmla="*/ 113088 w 453147"/>
                <a:gd name="connsiteY228" fmla="*/ 24567 h 365851"/>
                <a:gd name="connsiteX229" fmla="*/ 323315 w 453147"/>
                <a:gd name="connsiteY229" fmla="*/ 0 h 365851"/>
                <a:gd name="connsiteX230" fmla="*/ 419247 w 453147"/>
                <a:gd name="connsiteY230" fmla="*/ 235811 h 365851"/>
                <a:gd name="connsiteX231" fmla="*/ 414778 w 453147"/>
                <a:gd name="connsiteY231" fmla="*/ 237633 h 365851"/>
                <a:gd name="connsiteX232" fmla="*/ 320621 w 453147"/>
                <a:gd name="connsiteY232" fmla="*/ 6250 h 365851"/>
                <a:gd name="connsiteX233" fmla="*/ 228889 w 453147"/>
                <a:gd name="connsiteY233" fmla="*/ 43580 h 365851"/>
                <a:gd name="connsiteX234" fmla="*/ 228227 w 453147"/>
                <a:gd name="connsiteY234" fmla="*/ 38717 h 36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Lst>
              <a:rect l="l" t="t" r="r" b="b"/>
              <a:pathLst>
                <a:path w="453147" h="365851">
                  <a:moveTo>
                    <a:pt x="161402" y="308861"/>
                  </a:moveTo>
                  <a:lnTo>
                    <a:pt x="162059" y="313689"/>
                  </a:lnTo>
                  <a:lnTo>
                    <a:pt x="157393" y="314324"/>
                  </a:lnTo>
                  <a:lnTo>
                    <a:pt x="156735" y="309497"/>
                  </a:lnTo>
                  <a:close/>
                  <a:moveTo>
                    <a:pt x="9528" y="306728"/>
                  </a:moveTo>
                  <a:lnTo>
                    <a:pt x="102668" y="306728"/>
                  </a:lnTo>
                  <a:lnTo>
                    <a:pt x="102668" y="348489"/>
                  </a:lnTo>
                  <a:lnTo>
                    <a:pt x="9528" y="348489"/>
                  </a:lnTo>
                  <a:close/>
                  <a:moveTo>
                    <a:pt x="0" y="306728"/>
                  </a:moveTo>
                  <a:lnTo>
                    <a:pt x="4861" y="306728"/>
                  </a:lnTo>
                  <a:lnTo>
                    <a:pt x="4861" y="353352"/>
                  </a:lnTo>
                  <a:lnTo>
                    <a:pt x="107434" y="353352"/>
                  </a:lnTo>
                  <a:lnTo>
                    <a:pt x="107434" y="306728"/>
                  </a:lnTo>
                  <a:lnTo>
                    <a:pt x="112196" y="306728"/>
                  </a:lnTo>
                  <a:lnTo>
                    <a:pt x="112196" y="358014"/>
                  </a:lnTo>
                  <a:lnTo>
                    <a:pt x="0" y="358014"/>
                  </a:lnTo>
                  <a:close/>
                  <a:moveTo>
                    <a:pt x="102668" y="301867"/>
                  </a:moveTo>
                  <a:lnTo>
                    <a:pt x="107434" y="301867"/>
                  </a:lnTo>
                  <a:lnTo>
                    <a:pt x="107434" y="306728"/>
                  </a:lnTo>
                  <a:lnTo>
                    <a:pt x="102668" y="306728"/>
                  </a:lnTo>
                  <a:close/>
                  <a:moveTo>
                    <a:pt x="4861" y="301867"/>
                  </a:moveTo>
                  <a:lnTo>
                    <a:pt x="9528" y="301867"/>
                  </a:lnTo>
                  <a:lnTo>
                    <a:pt x="9528" y="306728"/>
                  </a:lnTo>
                  <a:lnTo>
                    <a:pt x="4861" y="306728"/>
                  </a:lnTo>
                  <a:close/>
                  <a:moveTo>
                    <a:pt x="254342" y="301140"/>
                  </a:moveTo>
                  <a:lnTo>
                    <a:pt x="260002" y="342661"/>
                  </a:lnTo>
                  <a:lnTo>
                    <a:pt x="167710" y="355184"/>
                  </a:lnTo>
                  <a:lnTo>
                    <a:pt x="162059" y="313689"/>
                  </a:lnTo>
                  <a:close/>
                  <a:moveTo>
                    <a:pt x="9528" y="297200"/>
                  </a:moveTo>
                  <a:lnTo>
                    <a:pt x="102668" y="297200"/>
                  </a:lnTo>
                  <a:lnTo>
                    <a:pt x="102668" y="301867"/>
                  </a:lnTo>
                  <a:lnTo>
                    <a:pt x="9528" y="301867"/>
                  </a:lnTo>
                  <a:close/>
                  <a:moveTo>
                    <a:pt x="258410" y="295654"/>
                  </a:moveTo>
                  <a:lnTo>
                    <a:pt x="259071" y="300497"/>
                  </a:lnTo>
                  <a:lnTo>
                    <a:pt x="254342" y="301140"/>
                  </a:lnTo>
                  <a:lnTo>
                    <a:pt x="253682" y="296297"/>
                  </a:lnTo>
                  <a:close/>
                  <a:moveTo>
                    <a:pt x="257852" y="291557"/>
                  </a:moveTo>
                  <a:lnTo>
                    <a:pt x="258416" y="295653"/>
                  </a:lnTo>
                  <a:lnTo>
                    <a:pt x="258410" y="295654"/>
                  </a:lnTo>
                  <a:close/>
                  <a:moveTo>
                    <a:pt x="152821" y="280793"/>
                  </a:moveTo>
                  <a:lnTo>
                    <a:pt x="156735" y="309497"/>
                  </a:lnTo>
                  <a:lnTo>
                    <a:pt x="156674" y="309505"/>
                  </a:lnTo>
                  <a:lnTo>
                    <a:pt x="152768" y="280800"/>
                  </a:lnTo>
                  <a:close/>
                  <a:moveTo>
                    <a:pt x="315402" y="278153"/>
                  </a:moveTo>
                  <a:lnTo>
                    <a:pt x="329928" y="313852"/>
                  </a:lnTo>
                  <a:lnTo>
                    <a:pt x="329884" y="313870"/>
                  </a:lnTo>
                  <a:lnTo>
                    <a:pt x="315358" y="278171"/>
                  </a:lnTo>
                  <a:close/>
                  <a:moveTo>
                    <a:pt x="156862" y="275524"/>
                  </a:moveTo>
                  <a:lnTo>
                    <a:pt x="157493" y="280156"/>
                  </a:lnTo>
                  <a:lnTo>
                    <a:pt x="152821" y="280793"/>
                  </a:lnTo>
                  <a:lnTo>
                    <a:pt x="152190" y="276160"/>
                  </a:lnTo>
                  <a:close/>
                  <a:moveTo>
                    <a:pt x="424941" y="275112"/>
                  </a:moveTo>
                  <a:lnTo>
                    <a:pt x="440721" y="313901"/>
                  </a:lnTo>
                  <a:lnTo>
                    <a:pt x="354500" y="349006"/>
                  </a:lnTo>
                  <a:lnTo>
                    <a:pt x="338730" y="310263"/>
                  </a:lnTo>
                  <a:close/>
                  <a:moveTo>
                    <a:pt x="324200" y="274566"/>
                  </a:moveTo>
                  <a:lnTo>
                    <a:pt x="325985" y="278950"/>
                  </a:lnTo>
                  <a:lnTo>
                    <a:pt x="321607" y="280733"/>
                  </a:lnTo>
                  <a:lnTo>
                    <a:pt x="332554" y="307521"/>
                  </a:lnTo>
                  <a:lnTo>
                    <a:pt x="336895" y="305755"/>
                  </a:lnTo>
                  <a:lnTo>
                    <a:pt x="338730" y="310263"/>
                  </a:lnTo>
                  <a:lnTo>
                    <a:pt x="334327" y="312058"/>
                  </a:lnTo>
                  <a:lnTo>
                    <a:pt x="319795" y="276362"/>
                  </a:lnTo>
                  <a:close/>
                  <a:moveTo>
                    <a:pt x="9528" y="272900"/>
                  </a:moveTo>
                  <a:lnTo>
                    <a:pt x="102668" y="272900"/>
                  </a:lnTo>
                  <a:lnTo>
                    <a:pt x="102668" y="277667"/>
                  </a:lnTo>
                  <a:lnTo>
                    <a:pt x="9528" y="277667"/>
                  </a:lnTo>
                  <a:close/>
                  <a:moveTo>
                    <a:pt x="4762" y="272900"/>
                  </a:moveTo>
                  <a:lnTo>
                    <a:pt x="4861" y="272900"/>
                  </a:lnTo>
                  <a:lnTo>
                    <a:pt x="4861" y="301867"/>
                  </a:lnTo>
                  <a:lnTo>
                    <a:pt x="4762" y="301867"/>
                  </a:lnTo>
                  <a:close/>
                  <a:moveTo>
                    <a:pt x="250449" y="272317"/>
                  </a:moveTo>
                  <a:lnTo>
                    <a:pt x="253066" y="291614"/>
                  </a:lnTo>
                  <a:lnTo>
                    <a:pt x="253044" y="291617"/>
                  </a:lnTo>
                  <a:lnTo>
                    <a:pt x="250414" y="272322"/>
                  </a:lnTo>
                  <a:close/>
                  <a:moveTo>
                    <a:pt x="433771" y="271511"/>
                  </a:moveTo>
                  <a:lnTo>
                    <a:pt x="453147" y="319140"/>
                  </a:lnTo>
                  <a:lnTo>
                    <a:pt x="349310" y="361486"/>
                  </a:lnTo>
                  <a:lnTo>
                    <a:pt x="329928" y="313852"/>
                  </a:lnTo>
                  <a:lnTo>
                    <a:pt x="334327" y="312058"/>
                  </a:lnTo>
                  <a:lnTo>
                    <a:pt x="351904" y="355237"/>
                  </a:lnTo>
                  <a:lnTo>
                    <a:pt x="446897" y="316561"/>
                  </a:lnTo>
                  <a:lnTo>
                    <a:pt x="429306" y="273332"/>
                  </a:lnTo>
                  <a:close/>
                  <a:moveTo>
                    <a:pt x="427504" y="268905"/>
                  </a:moveTo>
                  <a:lnTo>
                    <a:pt x="429306" y="273332"/>
                  </a:lnTo>
                  <a:lnTo>
                    <a:pt x="424941" y="275112"/>
                  </a:lnTo>
                  <a:lnTo>
                    <a:pt x="423138" y="270681"/>
                  </a:lnTo>
                  <a:close/>
                  <a:moveTo>
                    <a:pt x="102668" y="268139"/>
                  </a:moveTo>
                  <a:lnTo>
                    <a:pt x="107434" y="268139"/>
                  </a:lnTo>
                  <a:lnTo>
                    <a:pt x="107434" y="272900"/>
                  </a:lnTo>
                  <a:lnTo>
                    <a:pt x="102668" y="272900"/>
                  </a:lnTo>
                  <a:close/>
                  <a:moveTo>
                    <a:pt x="4861" y="268139"/>
                  </a:moveTo>
                  <a:lnTo>
                    <a:pt x="9528" y="268139"/>
                  </a:lnTo>
                  <a:lnTo>
                    <a:pt x="9528" y="272900"/>
                  </a:lnTo>
                  <a:lnTo>
                    <a:pt x="4861" y="272900"/>
                  </a:lnTo>
                  <a:close/>
                  <a:moveTo>
                    <a:pt x="249769" y="267587"/>
                  </a:moveTo>
                  <a:lnTo>
                    <a:pt x="250414" y="272322"/>
                  </a:lnTo>
                  <a:lnTo>
                    <a:pt x="158219" y="284896"/>
                  </a:lnTo>
                  <a:lnTo>
                    <a:pt x="160836" y="304193"/>
                  </a:lnTo>
                  <a:lnTo>
                    <a:pt x="253044" y="291617"/>
                  </a:lnTo>
                  <a:lnTo>
                    <a:pt x="253682" y="296297"/>
                  </a:lnTo>
                  <a:lnTo>
                    <a:pt x="161402" y="308861"/>
                  </a:lnTo>
                  <a:lnTo>
                    <a:pt x="157493" y="280156"/>
                  </a:lnTo>
                  <a:close/>
                  <a:moveTo>
                    <a:pt x="253868" y="262333"/>
                  </a:moveTo>
                  <a:lnTo>
                    <a:pt x="257852" y="291557"/>
                  </a:lnTo>
                  <a:lnTo>
                    <a:pt x="254463" y="266948"/>
                  </a:lnTo>
                  <a:lnTo>
                    <a:pt x="249769" y="267587"/>
                  </a:lnTo>
                  <a:lnTo>
                    <a:pt x="249140" y="262976"/>
                  </a:lnTo>
                  <a:close/>
                  <a:moveTo>
                    <a:pt x="414086" y="248191"/>
                  </a:moveTo>
                  <a:lnTo>
                    <a:pt x="421420" y="266255"/>
                  </a:lnTo>
                  <a:lnTo>
                    <a:pt x="421349" y="266284"/>
                  </a:lnTo>
                  <a:lnTo>
                    <a:pt x="414003" y="248225"/>
                  </a:lnTo>
                  <a:close/>
                  <a:moveTo>
                    <a:pt x="412217" y="243836"/>
                  </a:moveTo>
                  <a:lnTo>
                    <a:pt x="414003" y="248225"/>
                  </a:lnTo>
                  <a:lnTo>
                    <a:pt x="327836" y="283318"/>
                  </a:lnTo>
                  <a:lnTo>
                    <a:pt x="335123" y="301382"/>
                  </a:lnTo>
                  <a:lnTo>
                    <a:pt x="421349" y="266284"/>
                  </a:lnTo>
                  <a:lnTo>
                    <a:pt x="423138" y="270681"/>
                  </a:lnTo>
                  <a:lnTo>
                    <a:pt x="336895" y="305755"/>
                  </a:lnTo>
                  <a:lnTo>
                    <a:pt x="325985" y="278950"/>
                  </a:lnTo>
                  <a:close/>
                  <a:moveTo>
                    <a:pt x="416606" y="242049"/>
                  </a:moveTo>
                  <a:lnTo>
                    <a:pt x="427553" y="268885"/>
                  </a:lnTo>
                  <a:lnTo>
                    <a:pt x="427504" y="268905"/>
                  </a:lnTo>
                  <a:lnTo>
                    <a:pt x="416580" y="242060"/>
                  </a:lnTo>
                  <a:close/>
                  <a:moveTo>
                    <a:pt x="414778" y="237633"/>
                  </a:moveTo>
                  <a:lnTo>
                    <a:pt x="416580" y="242060"/>
                  </a:lnTo>
                  <a:lnTo>
                    <a:pt x="412217" y="243836"/>
                  </a:lnTo>
                  <a:lnTo>
                    <a:pt x="410417" y="239411"/>
                  </a:lnTo>
                  <a:close/>
                  <a:moveTo>
                    <a:pt x="419277" y="235799"/>
                  </a:moveTo>
                  <a:lnTo>
                    <a:pt x="433803" y="271498"/>
                  </a:lnTo>
                  <a:lnTo>
                    <a:pt x="433771" y="271511"/>
                  </a:lnTo>
                  <a:lnTo>
                    <a:pt x="419247" y="235811"/>
                  </a:lnTo>
                  <a:close/>
                  <a:moveTo>
                    <a:pt x="183916" y="103586"/>
                  </a:moveTo>
                  <a:cubicBezTo>
                    <a:pt x="187630" y="103586"/>
                    <a:pt x="191249" y="104777"/>
                    <a:pt x="194297" y="107159"/>
                  </a:cubicBezTo>
                  <a:cubicBezTo>
                    <a:pt x="197963" y="109922"/>
                    <a:pt x="200344" y="113924"/>
                    <a:pt x="200964" y="118498"/>
                  </a:cubicBezTo>
                  <a:cubicBezTo>
                    <a:pt x="201630" y="123024"/>
                    <a:pt x="200440" y="127549"/>
                    <a:pt x="197630" y="131265"/>
                  </a:cubicBezTo>
                  <a:cubicBezTo>
                    <a:pt x="194821" y="134934"/>
                    <a:pt x="190820" y="137316"/>
                    <a:pt x="186249" y="137935"/>
                  </a:cubicBezTo>
                  <a:cubicBezTo>
                    <a:pt x="176868" y="139174"/>
                    <a:pt x="168153" y="132552"/>
                    <a:pt x="166868" y="123166"/>
                  </a:cubicBezTo>
                  <a:cubicBezTo>
                    <a:pt x="166201" y="118641"/>
                    <a:pt x="167392" y="114115"/>
                    <a:pt x="170201" y="110399"/>
                  </a:cubicBezTo>
                  <a:cubicBezTo>
                    <a:pt x="172963" y="106730"/>
                    <a:pt x="176963" y="104348"/>
                    <a:pt x="181535" y="103729"/>
                  </a:cubicBezTo>
                  <a:cubicBezTo>
                    <a:pt x="182392" y="103634"/>
                    <a:pt x="183154" y="103586"/>
                    <a:pt x="183916" y="103586"/>
                  </a:cubicBezTo>
                  <a:close/>
                  <a:moveTo>
                    <a:pt x="57189" y="101283"/>
                  </a:moveTo>
                  <a:cubicBezTo>
                    <a:pt x="66672" y="101283"/>
                    <a:pt x="74392" y="108948"/>
                    <a:pt x="74392" y="118471"/>
                  </a:cubicBezTo>
                  <a:cubicBezTo>
                    <a:pt x="74392" y="127946"/>
                    <a:pt x="66672" y="135706"/>
                    <a:pt x="57189" y="135706"/>
                  </a:cubicBezTo>
                  <a:cubicBezTo>
                    <a:pt x="47705" y="135706"/>
                    <a:pt x="39985" y="127946"/>
                    <a:pt x="39985" y="118471"/>
                  </a:cubicBezTo>
                  <a:cubicBezTo>
                    <a:pt x="39985" y="109043"/>
                    <a:pt x="47705" y="101283"/>
                    <a:pt x="57189" y="101283"/>
                  </a:cubicBezTo>
                  <a:close/>
                  <a:moveTo>
                    <a:pt x="311876" y="100755"/>
                  </a:moveTo>
                  <a:cubicBezTo>
                    <a:pt x="314115" y="100755"/>
                    <a:pt x="316402" y="101184"/>
                    <a:pt x="318546" y="102136"/>
                  </a:cubicBezTo>
                  <a:cubicBezTo>
                    <a:pt x="322833" y="103897"/>
                    <a:pt x="326073" y="107181"/>
                    <a:pt x="327835" y="111464"/>
                  </a:cubicBezTo>
                  <a:cubicBezTo>
                    <a:pt x="329550" y="115700"/>
                    <a:pt x="329550" y="120364"/>
                    <a:pt x="327740" y="124600"/>
                  </a:cubicBezTo>
                  <a:cubicBezTo>
                    <a:pt x="325977" y="128884"/>
                    <a:pt x="322690" y="132168"/>
                    <a:pt x="318403" y="133881"/>
                  </a:cubicBezTo>
                  <a:cubicBezTo>
                    <a:pt x="314163" y="135595"/>
                    <a:pt x="309494" y="135595"/>
                    <a:pt x="305254" y="133834"/>
                  </a:cubicBezTo>
                  <a:cubicBezTo>
                    <a:pt x="300967" y="132025"/>
                    <a:pt x="297680" y="128789"/>
                    <a:pt x="295965" y="124505"/>
                  </a:cubicBezTo>
                  <a:cubicBezTo>
                    <a:pt x="294250" y="120269"/>
                    <a:pt x="294250" y="115557"/>
                    <a:pt x="296012" y="111321"/>
                  </a:cubicBezTo>
                  <a:cubicBezTo>
                    <a:pt x="297823" y="107038"/>
                    <a:pt x="301062" y="103754"/>
                    <a:pt x="305350" y="102040"/>
                  </a:cubicBezTo>
                  <a:cubicBezTo>
                    <a:pt x="307446" y="101184"/>
                    <a:pt x="309637" y="100755"/>
                    <a:pt x="311876" y="100755"/>
                  </a:cubicBezTo>
                  <a:close/>
                  <a:moveTo>
                    <a:pt x="180249" y="94201"/>
                  </a:moveTo>
                  <a:cubicBezTo>
                    <a:pt x="173154" y="95154"/>
                    <a:pt x="166868" y="98822"/>
                    <a:pt x="162582" y="104539"/>
                  </a:cubicBezTo>
                  <a:cubicBezTo>
                    <a:pt x="158296" y="110256"/>
                    <a:pt x="156439" y="117259"/>
                    <a:pt x="157391" y="124358"/>
                  </a:cubicBezTo>
                  <a:cubicBezTo>
                    <a:pt x="159249" y="137745"/>
                    <a:pt x="170725" y="147511"/>
                    <a:pt x="183868" y="147511"/>
                  </a:cubicBezTo>
                  <a:cubicBezTo>
                    <a:pt x="185058" y="147511"/>
                    <a:pt x="186249" y="147463"/>
                    <a:pt x="187487" y="147225"/>
                  </a:cubicBezTo>
                  <a:cubicBezTo>
                    <a:pt x="194582" y="146272"/>
                    <a:pt x="200821" y="142652"/>
                    <a:pt x="205202" y="136935"/>
                  </a:cubicBezTo>
                  <a:cubicBezTo>
                    <a:pt x="209487" y="131170"/>
                    <a:pt x="211297" y="124167"/>
                    <a:pt x="210345" y="117068"/>
                  </a:cubicBezTo>
                  <a:cubicBezTo>
                    <a:pt x="209392" y="110018"/>
                    <a:pt x="205773" y="103729"/>
                    <a:pt x="200059" y="99394"/>
                  </a:cubicBezTo>
                  <a:cubicBezTo>
                    <a:pt x="194344" y="95106"/>
                    <a:pt x="187297" y="93248"/>
                    <a:pt x="180249" y="94201"/>
                  </a:cubicBezTo>
                  <a:close/>
                  <a:moveTo>
                    <a:pt x="301777" y="93235"/>
                  </a:moveTo>
                  <a:cubicBezTo>
                    <a:pt x="288104" y="98804"/>
                    <a:pt x="281530" y="114415"/>
                    <a:pt x="287104" y="128075"/>
                  </a:cubicBezTo>
                  <a:cubicBezTo>
                    <a:pt x="289819" y="134738"/>
                    <a:pt x="294869" y="139831"/>
                    <a:pt x="301491" y="142639"/>
                  </a:cubicBezTo>
                  <a:cubicBezTo>
                    <a:pt x="304826" y="144019"/>
                    <a:pt x="308351" y="144733"/>
                    <a:pt x="311876" y="144733"/>
                  </a:cubicBezTo>
                  <a:cubicBezTo>
                    <a:pt x="315259" y="144685"/>
                    <a:pt x="318689" y="144067"/>
                    <a:pt x="321976" y="142829"/>
                  </a:cubicBezTo>
                  <a:cubicBezTo>
                    <a:pt x="328645" y="140069"/>
                    <a:pt x="333790" y="135024"/>
                    <a:pt x="336553" y="128408"/>
                  </a:cubicBezTo>
                  <a:cubicBezTo>
                    <a:pt x="339364" y="121792"/>
                    <a:pt x="339364" y="114558"/>
                    <a:pt x="336696" y="107942"/>
                  </a:cubicBezTo>
                  <a:cubicBezTo>
                    <a:pt x="333933" y="101279"/>
                    <a:pt x="328883" y="96186"/>
                    <a:pt x="322262" y="93378"/>
                  </a:cubicBezTo>
                  <a:cubicBezTo>
                    <a:pt x="315687" y="90570"/>
                    <a:pt x="308399" y="90570"/>
                    <a:pt x="301777" y="93235"/>
                  </a:cubicBezTo>
                  <a:close/>
                  <a:moveTo>
                    <a:pt x="57189" y="91760"/>
                  </a:moveTo>
                  <a:cubicBezTo>
                    <a:pt x="42463" y="91760"/>
                    <a:pt x="30454" y="103711"/>
                    <a:pt x="30454" y="118471"/>
                  </a:cubicBezTo>
                  <a:cubicBezTo>
                    <a:pt x="30454" y="133183"/>
                    <a:pt x="42415" y="145229"/>
                    <a:pt x="57189" y="145229"/>
                  </a:cubicBezTo>
                  <a:cubicBezTo>
                    <a:pt x="71914" y="145229"/>
                    <a:pt x="83923" y="133231"/>
                    <a:pt x="83923" y="118471"/>
                  </a:cubicBezTo>
                  <a:cubicBezTo>
                    <a:pt x="83923" y="103806"/>
                    <a:pt x="71914" y="91760"/>
                    <a:pt x="57189" y="91760"/>
                  </a:cubicBezTo>
                  <a:close/>
                  <a:moveTo>
                    <a:pt x="230827" y="57813"/>
                  </a:moveTo>
                  <a:lnTo>
                    <a:pt x="319795" y="276362"/>
                  </a:lnTo>
                  <a:lnTo>
                    <a:pt x="315402" y="278153"/>
                  </a:lnTo>
                  <a:lnTo>
                    <a:pt x="233384" y="76587"/>
                  </a:lnTo>
                  <a:close/>
                  <a:moveTo>
                    <a:pt x="228889" y="43580"/>
                  </a:moveTo>
                  <a:lnTo>
                    <a:pt x="230827" y="57813"/>
                  </a:lnTo>
                  <a:lnTo>
                    <a:pt x="225581" y="44926"/>
                  </a:lnTo>
                  <a:close/>
                  <a:moveTo>
                    <a:pt x="223637" y="40586"/>
                  </a:moveTo>
                  <a:lnTo>
                    <a:pt x="226107" y="58704"/>
                  </a:lnTo>
                  <a:lnTo>
                    <a:pt x="219431" y="42298"/>
                  </a:lnTo>
                  <a:close/>
                  <a:moveTo>
                    <a:pt x="9528" y="23115"/>
                  </a:moveTo>
                  <a:lnTo>
                    <a:pt x="102668" y="23115"/>
                  </a:lnTo>
                  <a:lnTo>
                    <a:pt x="102668" y="268139"/>
                  </a:lnTo>
                  <a:lnTo>
                    <a:pt x="9528" y="268139"/>
                  </a:lnTo>
                  <a:close/>
                  <a:moveTo>
                    <a:pt x="216047" y="20186"/>
                  </a:moveTo>
                  <a:lnTo>
                    <a:pt x="249140" y="262976"/>
                  </a:lnTo>
                  <a:lnTo>
                    <a:pt x="156862" y="275524"/>
                  </a:lnTo>
                  <a:lnTo>
                    <a:pt x="123803" y="32757"/>
                  </a:lnTo>
                  <a:close/>
                  <a:moveTo>
                    <a:pt x="0" y="13590"/>
                  </a:moveTo>
                  <a:lnTo>
                    <a:pt x="112196" y="13590"/>
                  </a:lnTo>
                  <a:lnTo>
                    <a:pt x="112196" y="268139"/>
                  </a:lnTo>
                  <a:lnTo>
                    <a:pt x="107434" y="268139"/>
                  </a:lnTo>
                  <a:lnTo>
                    <a:pt x="107434" y="18352"/>
                  </a:lnTo>
                  <a:lnTo>
                    <a:pt x="4861" y="18352"/>
                  </a:lnTo>
                  <a:lnTo>
                    <a:pt x="4861" y="268139"/>
                  </a:lnTo>
                  <a:lnTo>
                    <a:pt x="0" y="268139"/>
                  </a:lnTo>
                  <a:close/>
                  <a:moveTo>
                    <a:pt x="318078" y="12432"/>
                  </a:moveTo>
                  <a:lnTo>
                    <a:pt x="410417" y="239411"/>
                  </a:lnTo>
                  <a:lnTo>
                    <a:pt x="324200" y="274566"/>
                  </a:lnTo>
                  <a:lnTo>
                    <a:pt x="231810" y="47585"/>
                  </a:lnTo>
                  <a:close/>
                  <a:moveTo>
                    <a:pt x="224238" y="9424"/>
                  </a:moveTo>
                  <a:lnTo>
                    <a:pt x="228227" y="38717"/>
                  </a:lnTo>
                  <a:lnTo>
                    <a:pt x="223637" y="40586"/>
                  </a:lnTo>
                  <a:lnTo>
                    <a:pt x="220119" y="14781"/>
                  </a:lnTo>
                  <a:lnTo>
                    <a:pt x="118445" y="28638"/>
                  </a:lnTo>
                  <a:lnTo>
                    <a:pt x="152190" y="276160"/>
                  </a:lnTo>
                  <a:lnTo>
                    <a:pt x="147511" y="276796"/>
                  </a:lnTo>
                  <a:lnTo>
                    <a:pt x="152698" y="314962"/>
                  </a:lnTo>
                  <a:lnTo>
                    <a:pt x="157393" y="314324"/>
                  </a:lnTo>
                  <a:lnTo>
                    <a:pt x="163687" y="360494"/>
                  </a:lnTo>
                  <a:lnTo>
                    <a:pt x="265361" y="346637"/>
                  </a:lnTo>
                  <a:lnTo>
                    <a:pt x="259071" y="300497"/>
                  </a:lnTo>
                  <a:lnTo>
                    <a:pt x="263774" y="299857"/>
                  </a:lnTo>
                  <a:lnTo>
                    <a:pt x="258587" y="261691"/>
                  </a:lnTo>
                  <a:lnTo>
                    <a:pt x="253868" y="262333"/>
                  </a:lnTo>
                  <a:lnTo>
                    <a:pt x="226107" y="58704"/>
                  </a:lnTo>
                  <a:lnTo>
                    <a:pt x="233384" y="76587"/>
                  </a:lnTo>
                  <a:lnTo>
                    <a:pt x="270717" y="350756"/>
                  </a:lnTo>
                  <a:lnTo>
                    <a:pt x="159567" y="365851"/>
                  </a:lnTo>
                  <a:lnTo>
                    <a:pt x="113088" y="24567"/>
                  </a:lnTo>
                  <a:close/>
                  <a:moveTo>
                    <a:pt x="323315" y="0"/>
                  </a:moveTo>
                  <a:lnTo>
                    <a:pt x="419247" y="235811"/>
                  </a:lnTo>
                  <a:lnTo>
                    <a:pt x="414778" y="237633"/>
                  </a:lnTo>
                  <a:lnTo>
                    <a:pt x="320621" y="6250"/>
                  </a:lnTo>
                  <a:lnTo>
                    <a:pt x="228889" y="43580"/>
                  </a:lnTo>
                  <a:lnTo>
                    <a:pt x="228227" y="38717"/>
                  </a:lnTo>
                  <a:close/>
                </a:path>
              </a:pathLst>
            </a:custGeom>
            <a:solidFill>
              <a:schemeClr val="bg1"/>
            </a:solidFill>
            <a:ln>
              <a:noFill/>
            </a:ln>
          </p:spPr>
          <p:txBody>
            <a:bodyPr wrap="square" lIns="91440" tIns="45720" rIns="91440" bIns="4572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66" name="isļïḑe"/>
          <p:cNvSpPr/>
          <p:nvPr/>
        </p:nvSpPr>
        <p:spPr bwMode="auto">
          <a:xfrm>
            <a:off x="6191885" y="3242310"/>
            <a:ext cx="5235575"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（2）整体现浇扶手。预制栏杆预留插筋与混凝土扶手现浇成整体。它坚固安全，整体性好，但湿作业施工需要支模，施工速度慢。</a:t>
            </a:r>
          </a:p>
        </p:txBody>
      </p:sp>
      <p:grpSp>
        <p:nvGrpSpPr>
          <p:cNvPr id="60" name="iṥḻïḓe"/>
          <p:cNvGrpSpPr/>
          <p:nvPr/>
        </p:nvGrpSpPr>
        <p:grpSpPr>
          <a:xfrm>
            <a:off x="5293098" y="4887913"/>
            <a:ext cx="878080" cy="880110"/>
            <a:chOff x="3852543" y="1667810"/>
            <a:chExt cx="823456" cy="825634"/>
          </a:xfrm>
        </p:grpSpPr>
        <p:sp>
          <p:nvSpPr>
            <p:cNvPr id="64" name="iṣľíḍè"/>
            <p:cNvSpPr/>
            <p:nvPr/>
          </p:nvSpPr>
          <p:spPr bwMode="auto">
            <a:xfrm>
              <a:off x="3852543" y="1667810"/>
              <a:ext cx="823456" cy="825634"/>
            </a:xfrm>
            <a:prstGeom prst="ellipse">
              <a:avLst/>
            </a:prstGeom>
            <a:solidFill>
              <a:srgbClr val="C00000"/>
            </a:solidFill>
            <a:ln w="28575">
              <a:solidFill>
                <a:schemeClr val="bg1"/>
              </a:solidFill>
            </a:ln>
          </p:spPr>
          <p:txBody>
            <a:bodyPr vert="horz" wrap="square" lIns="91440" tIns="45720" rIns="91440" bIns="45720" numCol="1" anchor="ctr" anchorCtr="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3200" dirty="0">
                <a:solidFill>
                  <a:srgbClr val="FFFFFF"/>
                </a:solidFill>
              </a:endParaRPr>
            </a:p>
          </p:txBody>
        </p:sp>
        <p:sp>
          <p:nvSpPr>
            <p:cNvPr id="65" name="íşḷiďe"/>
            <p:cNvSpPr/>
            <p:nvPr/>
          </p:nvSpPr>
          <p:spPr bwMode="auto">
            <a:xfrm>
              <a:off x="4055785" y="1869843"/>
              <a:ext cx="416971" cy="421566"/>
            </a:xfrm>
            <a:custGeom>
              <a:avLst/>
              <a:gdLst>
                <a:gd name="connsiteX0" fmla="*/ 0 w 385706"/>
                <a:gd name="connsiteY0" fmla="*/ 380433 h 389956"/>
                <a:gd name="connsiteX1" fmla="*/ 373687 w 385706"/>
                <a:gd name="connsiteY1" fmla="*/ 380433 h 389956"/>
                <a:gd name="connsiteX2" fmla="*/ 373687 w 385706"/>
                <a:gd name="connsiteY2" fmla="*/ 389956 h 389956"/>
                <a:gd name="connsiteX3" fmla="*/ 0 w 385706"/>
                <a:gd name="connsiteY3" fmla="*/ 389956 h 389956"/>
                <a:gd name="connsiteX4" fmla="*/ 57160 w 385706"/>
                <a:gd name="connsiteY4" fmla="*/ 344276 h 389956"/>
                <a:gd name="connsiteX5" fmla="*/ 60576 w 385706"/>
                <a:gd name="connsiteY5" fmla="*/ 347685 h 389956"/>
                <a:gd name="connsiteX6" fmla="*/ 57167 w 385706"/>
                <a:gd name="connsiteY6" fmla="*/ 351098 h 389956"/>
                <a:gd name="connsiteX7" fmla="*/ 53752 w 385706"/>
                <a:gd name="connsiteY7" fmla="*/ 347683 h 389956"/>
                <a:gd name="connsiteX8" fmla="*/ 73704 w 385706"/>
                <a:gd name="connsiteY8" fmla="*/ 341291 h 389956"/>
                <a:gd name="connsiteX9" fmla="*/ 63912 w 385706"/>
                <a:gd name="connsiteY9" fmla="*/ 351069 h 389956"/>
                <a:gd name="connsiteX10" fmla="*/ 63797 w 385706"/>
                <a:gd name="connsiteY10" fmla="*/ 350954 h 389956"/>
                <a:gd name="connsiteX11" fmla="*/ 60606 w 385706"/>
                <a:gd name="connsiteY11" fmla="*/ 347715 h 389956"/>
                <a:gd name="connsiteX12" fmla="*/ 60576 w 385706"/>
                <a:gd name="connsiteY12" fmla="*/ 347685 h 389956"/>
                <a:gd name="connsiteX13" fmla="*/ 63903 w 385706"/>
                <a:gd name="connsiteY13" fmla="*/ 344354 h 389956"/>
                <a:gd name="connsiteX14" fmla="*/ 65170 w 385706"/>
                <a:gd name="connsiteY14" fmla="*/ 345621 h 389956"/>
                <a:gd name="connsiteX15" fmla="*/ 119401 w 385706"/>
                <a:gd name="connsiteY15" fmla="*/ 332720 h 389956"/>
                <a:gd name="connsiteX16" fmla="*/ 124679 w 385706"/>
                <a:gd name="connsiteY16" fmla="*/ 335642 h 389956"/>
                <a:gd name="connsiteX17" fmla="*/ 136586 w 385706"/>
                <a:gd name="connsiteY17" fmla="*/ 347557 h 389956"/>
                <a:gd name="connsiteX18" fmla="*/ 119493 w 385706"/>
                <a:gd name="connsiteY18" fmla="*/ 337667 h 389956"/>
                <a:gd name="connsiteX19" fmla="*/ 102369 w 385706"/>
                <a:gd name="connsiteY19" fmla="*/ 337048 h 389956"/>
                <a:gd name="connsiteX20" fmla="*/ 68552 w 385706"/>
                <a:gd name="connsiteY20" fmla="*/ 354719 h 389956"/>
                <a:gd name="connsiteX21" fmla="*/ 63884 w 385706"/>
                <a:gd name="connsiteY21" fmla="*/ 357815 h 389956"/>
                <a:gd name="connsiteX22" fmla="*/ 60522 w 385706"/>
                <a:gd name="connsiteY22" fmla="*/ 354453 h 389956"/>
                <a:gd name="connsiteX23" fmla="*/ 63912 w 385706"/>
                <a:gd name="connsiteY23" fmla="*/ 351069 h 389956"/>
                <a:gd name="connsiteX24" fmla="*/ 64607 w 385706"/>
                <a:gd name="connsiteY24" fmla="*/ 351764 h 389956"/>
                <a:gd name="connsiteX25" fmla="*/ 119401 w 385706"/>
                <a:gd name="connsiteY25" fmla="*/ 332720 h 389956"/>
                <a:gd name="connsiteX26" fmla="*/ 38033 w 385706"/>
                <a:gd name="connsiteY26" fmla="*/ 331964 h 389956"/>
                <a:gd name="connsiteX27" fmla="*/ 53752 w 385706"/>
                <a:gd name="connsiteY27" fmla="*/ 347683 h 389956"/>
                <a:gd name="connsiteX28" fmla="*/ 37664 w 385706"/>
                <a:gd name="connsiteY28" fmla="*/ 363765 h 389956"/>
                <a:gd name="connsiteX29" fmla="*/ 17096 w 385706"/>
                <a:gd name="connsiteY29" fmla="*/ 352866 h 389956"/>
                <a:gd name="connsiteX30" fmla="*/ 31309 w 385706"/>
                <a:gd name="connsiteY30" fmla="*/ 325239 h 389956"/>
                <a:gd name="connsiteX31" fmla="*/ 34653 w 385706"/>
                <a:gd name="connsiteY31" fmla="*/ 328583 h 389956"/>
                <a:gd name="connsiteX32" fmla="*/ 9126 w 385706"/>
                <a:gd name="connsiteY32" fmla="*/ 354081 h 389956"/>
                <a:gd name="connsiteX33" fmla="*/ 38563 w 385706"/>
                <a:gd name="connsiteY33" fmla="*/ 369719 h 389956"/>
                <a:gd name="connsiteX34" fmla="*/ 57167 w 385706"/>
                <a:gd name="connsiteY34" fmla="*/ 351098 h 389956"/>
                <a:gd name="connsiteX35" fmla="*/ 60522 w 385706"/>
                <a:gd name="connsiteY35" fmla="*/ 354453 h 389956"/>
                <a:gd name="connsiteX36" fmla="*/ 39473 w 385706"/>
                <a:gd name="connsiteY36" fmla="*/ 375472 h 389956"/>
                <a:gd name="connsiteX37" fmla="*/ 1290 w 385706"/>
                <a:gd name="connsiteY37" fmla="*/ 355246 h 389956"/>
                <a:gd name="connsiteX38" fmla="*/ 44778 w 385706"/>
                <a:gd name="connsiteY38" fmla="*/ 325230 h 389956"/>
                <a:gd name="connsiteX39" fmla="*/ 60493 w 385706"/>
                <a:gd name="connsiteY39" fmla="*/ 340944 h 389956"/>
                <a:gd name="connsiteX40" fmla="*/ 57160 w 385706"/>
                <a:gd name="connsiteY40" fmla="*/ 344276 h 389956"/>
                <a:gd name="connsiteX41" fmla="*/ 41427 w 385706"/>
                <a:gd name="connsiteY41" fmla="*/ 328576 h 389956"/>
                <a:gd name="connsiteX42" fmla="*/ 38041 w 385706"/>
                <a:gd name="connsiteY42" fmla="*/ 325198 h 389956"/>
                <a:gd name="connsiteX43" fmla="*/ 38075 w 385706"/>
                <a:gd name="connsiteY43" fmla="*/ 325232 h 389956"/>
                <a:gd name="connsiteX44" fmla="*/ 41427 w 385706"/>
                <a:gd name="connsiteY44" fmla="*/ 328576 h 389956"/>
                <a:gd name="connsiteX45" fmla="*/ 38033 w 385706"/>
                <a:gd name="connsiteY45" fmla="*/ 331964 h 389956"/>
                <a:gd name="connsiteX46" fmla="*/ 34653 w 385706"/>
                <a:gd name="connsiteY46" fmla="*/ 328583 h 389956"/>
                <a:gd name="connsiteX47" fmla="*/ 44517 w 385706"/>
                <a:gd name="connsiteY47" fmla="*/ 312036 h 389956"/>
                <a:gd name="connsiteX48" fmla="*/ 40164 w 385706"/>
                <a:gd name="connsiteY48" fmla="*/ 320615 h 389956"/>
                <a:gd name="connsiteX49" fmla="*/ 41396 w 385706"/>
                <a:gd name="connsiteY49" fmla="*/ 321847 h 389956"/>
                <a:gd name="connsiteX50" fmla="*/ 38041 w 385706"/>
                <a:gd name="connsiteY50" fmla="*/ 325198 h 389956"/>
                <a:gd name="connsiteX51" fmla="*/ 34883 w 385706"/>
                <a:gd name="connsiteY51" fmla="*/ 322040 h 389956"/>
                <a:gd name="connsiteX52" fmla="*/ 34696 w 385706"/>
                <a:gd name="connsiteY52" fmla="*/ 321853 h 389956"/>
                <a:gd name="connsiteX53" fmla="*/ 55044 w 385706"/>
                <a:gd name="connsiteY53" fmla="*/ 308215 h 389956"/>
                <a:gd name="connsiteX54" fmla="*/ 77574 w 385706"/>
                <a:gd name="connsiteY54" fmla="*/ 330671 h 389956"/>
                <a:gd name="connsiteX55" fmla="*/ 63903 w 385706"/>
                <a:gd name="connsiteY55" fmla="*/ 344354 h 389956"/>
                <a:gd name="connsiteX56" fmla="*/ 60493 w 385706"/>
                <a:gd name="connsiteY56" fmla="*/ 340944 h 389956"/>
                <a:gd name="connsiteX57" fmla="*/ 70752 w 385706"/>
                <a:gd name="connsiteY57" fmla="*/ 330689 h 389956"/>
                <a:gd name="connsiteX58" fmla="*/ 55041 w 385706"/>
                <a:gd name="connsiteY58" fmla="*/ 314984 h 389956"/>
                <a:gd name="connsiteX59" fmla="*/ 44778 w 385706"/>
                <a:gd name="connsiteY59" fmla="*/ 325230 h 389956"/>
                <a:gd name="connsiteX60" fmla="*/ 41396 w 385706"/>
                <a:gd name="connsiteY60" fmla="*/ 321847 h 389956"/>
                <a:gd name="connsiteX61" fmla="*/ 58597 w 385706"/>
                <a:gd name="connsiteY61" fmla="*/ 269555 h 389956"/>
                <a:gd name="connsiteX62" fmla="*/ 116182 w 385706"/>
                <a:gd name="connsiteY62" fmla="*/ 327141 h 389956"/>
                <a:gd name="connsiteX63" fmla="*/ 100369 w 385706"/>
                <a:gd name="connsiteY63" fmla="*/ 327760 h 389956"/>
                <a:gd name="connsiteX64" fmla="*/ 73704 w 385706"/>
                <a:gd name="connsiteY64" fmla="*/ 341291 h 389956"/>
                <a:gd name="connsiteX65" fmla="*/ 84321 w 385706"/>
                <a:gd name="connsiteY65" fmla="*/ 330689 h 389956"/>
                <a:gd name="connsiteX66" fmla="*/ 55089 w 385706"/>
                <a:gd name="connsiteY66" fmla="*/ 301469 h 389956"/>
                <a:gd name="connsiteX67" fmla="*/ 44517 w 385706"/>
                <a:gd name="connsiteY67" fmla="*/ 312036 h 389956"/>
                <a:gd name="connsiteX68" fmla="*/ 58025 w 385706"/>
                <a:gd name="connsiteY68" fmla="*/ 285416 h 389956"/>
                <a:gd name="connsiteX69" fmla="*/ 58597 w 385706"/>
                <a:gd name="connsiteY69" fmla="*/ 269555 h 389956"/>
                <a:gd name="connsiteX70" fmla="*/ 38141 w 385706"/>
                <a:gd name="connsiteY70" fmla="*/ 249051 h 389956"/>
                <a:gd name="connsiteX71" fmla="*/ 50204 w 385706"/>
                <a:gd name="connsiteY71" fmla="*/ 261121 h 389956"/>
                <a:gd name="connsiteX72" fmla="*/ 53110 w 385706"/>
                <a:gd name="connsiteY72" fmla="*/ 266369 h 389956"/>
                <a:gd name="connsiteX73" fmla="*/ 34026 w 385706"/>
                <a:gd name="connsiteY73" fmla="*/ 321183 h 389956"/>
                <a:gd name="connsiteX74" fmla="*/ 34696 w 385706"/>
                <a:gd name="connsiteY74" fmla="*/ 321853 h 389956"/>
                <a:gd name="connsiteX75" fmla="*/ 31309 w 385706"/>
                <a:gd name="connsiteY75" fmla="*/ 325239 h 389956"/>
                <a:gd name="connsiteX76" fmla="*/ 27875 w 385706"/>
                <a:gd name="connsiteY76" fmla="*/ 321806 h 389956"/>
                <a:gd name="connsiteX77" fmla="*/ 30971 w 385706"/>
                <a:gd name="connsiteY77" fmla="*/ 317138 h 389956"/>
                <a:gd name="connsiteX78" fmla="*/ 48690 w 385706"/>
                <a:gd name="connsiteY78" fmla="*/ 283320 h 389956"/>
                <a:gd name="connsiteX79" fmla="*/ 38116 w 385706"/>
                <a:gd name="connsiteY79" fmla="*/ 249074 h 389956"/>
                <a:gd name="connsiteX80" fmla="*/ 41838 w 385706"/>
                <a:gd name="connsiteY80" fmla="*/ 246017 h 389956"/>
                <a:gd name="connsiteX81" fmla="*/ 139773 w 385706"/>
                <a:gd name="connsiteY81" fmla="*/ 343999 h 389956"/>
                <a:gd name="connsiteX82" fmla="*/ 124679 w 385706"/>
                <a:gd name="connsiteY82" fmla="*/ 335642 h 389956"/>
                <a:gd name="connsiteX83" fmla="*/ 50204 w 385706"/>
                <a:gd name="connsiteY83" fmla="*/ 261121 h 389956"/>
                <a:gd name="connsiteX84" fmla="*/ 45205 w 385706"/>
                <a:gd name="connsiteY84" fmla="*/ 242684 h 389956"/>
                <a:gd name="connsiteX85" fmla="*/ 51592 w 385706"/>
                <a:gd name="connsiteY85" fmla="*/ 249071 h 389956"/>
                <a:gd name="connsiteX86" fmla="*/ 139699 w 385706"/>
                <a:gd name="connsiteY86" fmla="*/ 337192 h 389956"/>
                <a:gd name="connsiteX87" fmla="*/ 139706 w 385706"/>
                <a:gd name="connsiteY87" fmla="*/ 337185 h 389956"/>
                <a:gd name="connsiteX88" fmla="*/ 143046 w 385706"/>
                <a:gd name="connsiteY88" fmla="*/ 340525 h 389956"/>
                <a:gd name="connsiteX89" fmla="*/ 142339 w 385706"/>
                <a:gd name="connsiteY89" fmla="*/ 341300 h 389956"/>
                <a:gd name="connsiteX90" fmla="*/ 139714 w 385706"/>
                <a:gd name="connsiteY90" fmla="*/ 343927 h 389956"/>
                <a:gd name="connsiteX91" fmla="*/ 41863 w 385706"/>
                <a:gd name="connsiteY91" fmla="*/ 246027 h 389956"/>
                <a:gd name="connsiteX92" fmla="*/ 347386 w 385706"/>
                <a:gd name="connsiteY92" fmla="*/ 128522 h 389956"/>
                <a:gd name="connsiteX93" fmla="*/ 347386 w 385706"/>
                <a:gd name="connsiteY93" fmla="*/ 142951 h 389956"/>
                <a:gd name="connsiteX94" fmla="*/ 139699 w 385706"/>
                <a:gd name="connsiteY94" fmla="*/ 350672 h 389956"/>
                <a:gd name="connsiteX95" fmla="*/ 136586 w 385706"/>
                <a:gd name="connsiteY95" fmla="*/ 347557 h 389956"/>
                <a:gd name="connsiteX96" fmla="*/ 136616 w 385706"/>
                <a:gd name="connsiteY96" fmla="*/ 347574 h 389956"/>
                <a:gd name="connsiteX97" fmla="*/ 142339 w 385706"/>
                <a:gd name="connsiteY97" fmla="*/ 341300 h 389956"/>
                <a:gd name="connsiteX98" fmla="*/ 343987 w 385706"/>
                <a:gd name="connsiteY98" fmla="*/ 139508 h 389956"/>
                <a:gd name="connsiteX99" fmla="*/ 343987 w 385706"/>
                <a:gd name="connsiteY99" fmla="*/ 131924 h 389956"/>
                <a:gd name="connsiteX100" fmla="*/ 341593 w 385706"/>
                <a:gd name="connsiteY100" fmla="*/ 127545 h 389956"/>
                <a:gd name="connsiteX101" fmla="*/ 343987 w 385706"/>
                <a:gd name="connsiteY101" fmla="*/ 129937 h 389956"/>
                <a:gd name="connsiteX102" fmla="*/ 343987 w 385706"/>
                <a:gd name="connsiteY102" fmla="*/ 131924 h 389956"/>
                <a:gd name="connsiteX103" fmla="*/ 340671 w 385706"/>
                <a:gd name="connsiteY103" fmla="*/ 135243 h 389956"/>
                <a:gd name="connsiteX104" fmla="*/ 340671 w 385706"/>
                <a:gd name="connsiteY104" fmla="*/ 133329 h 389956"/>
                <a:gd name="connsiteX105" fmla="*/ 338239 w 385706"/>
                <a:gd name="connsiteY105" fmla="*/ 130895 h 389956"/>
                <a:gd name="connsiteX106" fmla="*/ 341613 w 385706"/>
                <a:gd name="connsiteY106" fmla="*/ 120839 h 389956"/>
                <a:gd name="connsiteX107" fmla="*/ 344958 w 385706"/>
                <a:gd name="connsiteY107" fmla="*/ 124184 h 389956"/>
                <a:gd name="connsiteX108" fmla="*/ 341593 w 385706"/>
                <a:gd name="connsiteY108" fmla="*/ 127545 h 389956"/>
                <a:gd name="connsiteX109" fmla="*/ 338249 w 385706"/>
                <a:gd name="connsiteY109" fmla="*/ 124202 h 389956"/>
                <a:gd name="connsiteX110" fmla="*/ 261514 w 385706"/>
                <a:gd name="connsiteY110" fmla="*/ 47508 h 389956"/>
                <a:gd name="connsiteX111" fmla="*/ 338249 w 385706"/>
                <a:gd name="connsiteY111" fmla="*/ 124202 h 389956"/>
                <a:gd name="connsiteX112" fmla="*/ 334899 w 385706"/>
                <a:gd name="connsiteY112" fmla="*/ 127553 h 389956"/>
                <a:gd name="connsiteX113" fmla="*/ 258211 w 385706"/>
                <a:gd name="connsiteY113" fmla="*/ 50811 h 389956"/>
                <a:gd name="connsiteX114" fmla="*/ 254851 w 385706"/>
                <a:gd name="connsiteY114" fmla="*/ 47448 h 389956"/>
                <a:gd name="connsiteX115" fmla="*/ 258211 w 385706"/>
                <a:gd name="connsiteY115" fmla="*/ 50811 h 389956"/>
                <a:gd name="connsiteX116" fmla="*/ 247640 w 385706"/>
                <a:gd name="connsiteY116" fmla="*/ 61383 h 389956"/>
                <a:gd name="connsiteX117" fmla="*/ 324352 w 385706"/>
                <a:gd name="connsiteY117" fmla="*/ 138101 h 389956"/>
                <a:gd name="connsiteX118" fmla="*/ 334899 w 385706"/>
                <a:gd name="connsiteY118" fmla="*/ 127553 h 389956"/>
                <a:gd name="connsiteX119" fmla="*/ 338239 w 385706"/>
                <a:gd name="connsiteY119" fmla="*/ 130895 h 389956"/>
                <a:gd name="connsiteX120" fmla="*/ 324383 w 385706"/>
                <a:gd name="connsiteY120" fmla="*/ 144733 h 389956"/>
                <a:gd name="connsiteX121" fmla="*/ 240957 w 385706"/>
                <a:gd name="connsiteY121" fmla="*/ 61337 h 389956"/>
                <a:gd name="connsiteX122" fmla="*/ 249519 w 385706"/>
                <a:gd name="connsiteY122" fmla="*/ 44973 h 389956"/>
                <a:gd name="connsiteX123" fmla="*/ 250607 w 385706"/>
                <a:gd name="connsiteY123" fmla="*/ 44973 h 389956"/>
                <a:gd name="connsiteX124" fmla="*/ 234212 w 385706"/>
                <a:gd name="connsiteY124" fmla="*/ 61383 h 389956"/>
                <a:gd name="connsiteX125" fmla="*/ 324352 w 385706"/>
                <a:gd name="connsiteY125" fmla="*/ 151578 h 389956"/>
                <a:gd name="connsiteX126" fmla="*/ 340671 w 385706"/>
                <a:gd name="connsiteY126" fmla="*/ 135243 h 389956"/>
                <a:gd name="connsiteX127" fmla="*/ 340671 w 385706"/>
                <a:gd name="connsiteY127" fmla="*/ 136187 h 389956"/>
                <a:gd name="connsiteX128" fmla="*/ 139706 w 385706"/>
                <a:gd name="connsiteY128" fmla="*/ 337185 h 389956"/>
                <a:gd name="connsiteX129" fmla="*/ 51592 w 385706"/>
                <a:gd name="connsiteY129" fmla="*/ 249071 h 389956"/>
                <a:gd name="connsiteX130" fmla="*/ 48547 w 385706"/>
                <a:gd name="connsiteY130" fmla="*/ 246025 h 389956"/>
                <a:gd name="connsiteX131" fmla="*/ 253873 w 385706"/>
                <a:gd name="connsiteY131" fmla="*/ 41704 h 389956"/>
                <a:gd name="connsiteX132" fmla="*/ 255707 w 385706"/>
                <a:gd name="connsiteY132" fmla="*/ 41704 h 389956"/>
                <a:gd name="connsiteX133" fmla="*/ 258152 w 385706"/>
                <a:gd name="connsiteY133" fmla="*/ 44148 h 389956"/>
                <a:gd name="connsiteX134" fmla="*/ 254851 w 385706"/>
                <a:gd name="connsiteY134" fmla="*/ 47448 h 389956"/>
                <a:gd name="connsiteX135" fmla="*/ 252377 w 385706"/>
                <a:gd name="connsiteY135" fmla="*/ 44973 h 389956"/>
                <a:gd name="connsiteX136" fmla="*/ 250607 w 385706"/>
                <a:gd name="connsiteY136" fmla="*/ 44973 h 389956"/>
                <a:gd name="connsiteX137" fmla="*/ 261544 w 385706"/>
                <a:gd name="connsiteY137" fmla="*/ 40757 h 389956"/>
                <a:gd name="connsiteX138" fmla="*/ 264904 w 385706"/>
                <a:gd name="connsiteY138" fmla="*/ 44118 h 389956"/>
                <a:gd name="connsiteX139" fmla="*/ 261514 w 385706"/>
                <a:gd name="connsiteY139" fmla="*/ 47508 h 389956"/>
                <a:gd name="connsiteX140" fmla="*/ 258152 w 385706"/>
                <a:gd name="connsiteY140" fmla="*/ 44148 h 389956"/>
                <a:gd name="connsiteX141" fmla="*/ 242804 w 385706"/>
                <a:gd name="connsiteY141" fmla="*/ 38304 h 389956"/>
                <a:gd name="connsiteX142" fmla="*/ 257269 w 385706"/>
                <a:gd name="connsiteY142" fmla="*/ 38304 h 389956"/>
                <a:gd name="connsiteX143" fmla="*/ 253873 w 385706"/>
                <a:gd name="connsiteY143" fmla="*/ 41704 h 389956"/>
                <a:gd name="connsiteX144" fmla="*/ 246136 w 385706"/>
                <a:gd name="connsiteY144" fmla="*/ 41704 h 389956"/>
                <a:gd name="connsiteX145" fmla="*/ 45205 w 385706"/>
                <a:gd name="connsiteY145" fmla="*/ 242684 h 389956"/>
                <a:gd name="connsiteX146" fmla="*/ 45165 w 385706"/>
                <a:gd name="connsiteY146" fmla="*/ 242644 h 389956"/>
                <a:gd name="connsiteX147" fmla="*/ 38141 w 385706"/>
                <a:gd name="connsiteY147" fmla="*/ 249051 h 389956"/>
                <a:gd name="connsiteX148" fmla="*/ 35117 w 385706"/>
                <a:gd name="connsiteY148" fmla="*/ 246025 h 389956"/>
                <a:gd name="connsiteX149" fmla="*/ 304733 w 385706"/>
                <a:gd name="connsiteY149" fmla="*/ 9524 h 389956"/>
                <a:gd name="connsiteX150" fmla="*/ 313733 w 385706"/>
                <a:gd name="connsiteY150" fmla="*/ 13286 h 389956"/>
                <a:gd name="connsiteX151" fmla="*/ 372445 w 385706"/>
                <a:gd name="connsiteY151" fmla="*/ 72003 h 389956"/>
                <a:gd name="connsiteX152" fmla="*/ 372445 w 385706"/>
                <a:gd name="connsiteY152" fmla="*/ 90004 h 389956"/>
                <a:gd name="connsiteX153" fmla="*/ 341613 w 385706"/>
                <a:gd name="connsiteY153" fmla="*/ 120839 h 389956"/>
                <a:gd name="connsiteX154" fmla="*/ 264904 w 385706"/>
                <a:gd name="connsiteY154" fmla="*/ 44118 h 389956"/>
                <a:gd name="connsiteX155" fmla="*/ 295734 w 385706"/>
                <a:gd name="connsiteY155" fmla="*/ 13286 h 389956"/>
                <a:gd name="connsiteX156" fmla="*/ 304733 w 385706"/>
                <a:gd name="connsiteY156" fmla="*/ 9524 h 389956"/>
                <a:gd name="connsiteX157" fmla="*/ 304781 w 385706"/>
                <a:gd name="connsiteY157" fmla="*/ 0 h 389956"/>
                <a:gd name="connsiteX158" fmla="*/ 320495 w 385706"/>
                <a:gd name="connsiteY158" fmla="*/ 6476 h 389956"/>
                <a:gd name="connsiteX159" fmla="*/ 379207 w 385706"/>
                <a:gd name="connsiteY159" fmla="*/ 65241 h 389956"/>
                <a:gd name="connsiteX160" fmla="*/ 379207 w 385706"/>
                <a:gd name="connsiteY160" fmla="*/ 96671 h 389956"/>
                <a:gd name="connsiteX161" fmla="*/ 347386 w 385706"/>
                <a:gd name="connsiteY161" fmla="*/ 128522 h 389956"/>
                <a:gd name="connsiteX162" fmla="*/ 347386 w 385706"/>
                <a:gd name="connsiteY162" fmla="*/ 126613 h 389956"/>
                <a:gd name="connsiteX163" fmla="*/ 344958 w 385706"/>
                <a:gd name="connsiteY163" fmla="*/ 124184 h 389956"/>
                <a:gd name="connsiteX164" fmla="*/ 375905 w 385706"/>
                <a:gd name="connsiteY164" fmla="*/ 93277 h 389956"/>
                <a:gd name="connsiteX165" fmla="*/ 375905 w 385706"/>
                <a:gd name="connsiteY165" fmla="*/ 68573 h 389956"/>
                <a:gd name="connsiteX166" fmla="*/ 317145 w 385706"/>
                <a:gd name="connsiteY166" fmla="*/ 9882 h 389956"/>
                <a:gd name="connsiteX167" fmla="*/ 292431 w 385706"/>
                <a:gd name="connsiteY167" fmla="*/ 9882 h 389956"/>
                <a:gd name="connsiteX168" fmla="*/ 261544 w 385706"/>
                <a:gd name="connsiteY168" fmla="*/ 40757 h 389956"/>
                <a:gd name="connsiteX169" fmla="*/ 259092 w 385706"/>
                <a:gd name="connsiteY169" fmla="*/ 38304 h 389956"/>
                <a:gd name="connsiteX170" fmla="*/ 257269 w 385706"/>
                <a:gd name="connsiteY170" fmla="*/ 38304 h 389956"/>
                <a:gd name="connsiteX171" fmla="*/ 289067 w 385706"/>
                <a:gd name="connsiteY171" fmla="*/ 6476 h 389956"/>
                <a:gd name="connsiteX172" fmla="*/ 304781 w 385706"/>
                <a:gd name="connsiteY172" fmla="*/ 0 h 38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385706" h="389956">
                  <a:moveTo>
                    <a:pt x="0" y="380433"/>
                  </a:moveTo>
                  <a:lnTo>
                    <a:pt x="373687" y="380433"/>
                  </a:lnTo>
                  <a:lnTo>
                    <a:pt x="373687" y="389956"/>
                  </a:lnTo>
                  <a:lnTo>
                    <a:pt x="0" y="389956"/>
                  </a:lnTo>
                  <a:close/>
                  <a:moveTo>
                    <a:pt x="57160" y="344276"/>
                  </a:moveTo>
                  <a:lnTo>
                    <a:pt x="60576" y="347685"/>
                  </a:lnTo>
                  <a:lnTo>
                    <a:pt x="57167" y="351098"/>
                  </a:lnTo>
                  <a:lnTo>
                    <a:pt x="53752" y="347683"/>
                  </a:lnTo>
                  <a:close/>
                  <a:moveTo>
                    <a:pt x="73704" y="341291"/>
                  </a:moveTo>
                  <a:lnTo>
                    <a:pt x="63912" y="351069"/>
                  </a:lnTo>
                  <a:lnTo>
                    <a:pt x="63797" y="350954"/>
                  </a:lnTo>
                  <a:lnTo>
                    <a:pt x="60606" y="347715"/>
                  </a:lnTo>
                  <a:lnTo>
                    <a:pt x="60576" y="347685"/>
                  </a:lnTo>
                  <a:lnTo>
                    <a:pt x="63903" y="344354"/>
                  </a:lnTo>
                  <a:lnTo>
                    <a:pt x="65170" y="345621"/>
                  </a:lnTo>
                  <a:close/>
                  <a:moveTo>
                    <a:pt x="119401" y="332720"/>
                  </a:moveTo>
                  <a:lnTo>
                    <a:pt x="124679" y="335642"/>
                  </a:lnTo>
                  <a:lnTo>
                    <a:pt x="136586" y="347557"/>
                  </a:lnTo>
                  <a:lnTo>
                    <a:pt x="119493" y="337667"/>
                  </a:lnTo>
                  <a:cubicBezTo>
                    <a:pt x="113848" y="335928"/>
                    <a:pt x="108204" y="335738"/>
                    <a:pt x="102369" y="337048"/>
                  </a:cubicBezTo>
                  <a:cubicBezTo>
                    <a:pt x="91367" y="339477"/>
                    <a:pt x="80269" y="346907"/>
                    <a:pt x="68552" y="354719"/>
                  </a:cubicBezTo>
                  <a:lnTo>
                    <a:pt x="63884" y="357815"/>
                  </a:lnTo>
                  <a:lnTo>
                    <a:pt x="60522" y="354453"/>
                  </a:lnTo>
                  <a:lnTo>
                    <a:pt x="63912" y="351069"/>
                  </a:lnTo>
                  <a:lnTo>
                    <a:pt x="64607" y="351764"/>
                  </a:lnTo>
                  <a:cubicBezTo>
                    <a:pt x="83327" y="339260"/>
                    <a:pt x="100064" y="327613"/>
                    <a:pt x="119401" y="332720"/>
                  </a:cubicBezTo>
                  <a:close/>
                  <a:moveTo>
                    <a:pt x="38033" y="331964"/>
                  </a:moveTo>
                  <a:lnTo>
                    <a:pt x="53752" y="347683"/>
                  </a:lnTo>
                  <a:lnTo>
                    <a:pt x="37664" y="363765"/>
                  </a:lnTo>
                  <a:lnTo>
                    <a:pt x="17096" y="352866"/>
                  </a:lnTo>
                  <a:close/>
                  <a:moveTo>
                    <a:pt x="31309" y="325239"/>
                  </a:moveTo>
                  <a:lnTo>
                    <a:pt x="34653" y="328583"/>
                  </a:lnTo>
                  <a:lnTo>
                    <a:pt x="9126" y="354081"/>
                  </a:lnTo>
                  <a:lnTo>
                    <a:pt x="38563" y="369719"/>
                  </a:lnTo>
                  <a:lnTo>
                    <a:pt x="57167" y="351098"/>
                  </a:lnTo>
                  <a:lnTo>
                    <a:pt x="60522" y="354453"/>
                  </a:lnTo>
                  <a:lnTo>
                    <a:pt x="39473" y="375472"/>
                  </a:lnTo>
                  <a:lnTo>
                    <a:pt x="1290" y="355246"/>
                  </a:lnTo>
                  <a:close/>
                  <a:moveTo>
                    <a:pt x="44778" y="325230"/>
                  </a:moveTo>
                  <a:lnTo>
                    <a:pt x="60493" y="340944"/>
                  </a:lnTo>
                  <a:lnTo>
                    <a:pt x="57160" y="344276"/>
                  </a:lnTo>
                  <a:lnTo>
                    <a:pt x="41427" y="328576"/>
                  </a:lnTo>
                  <a:close/>
                  <a:moveTo>
                    <a:pt x="38041" y="325198"/>
                  </a:moveTo>
                  <a:lnTo>
                    <a:pt x="38075" y="325232"/>
                  </a:lnTo>
                  <a:lnTo>
                    <a:pt x="41427" y="328576"/>
                  </a:lnTo>
                  <a:lnTo>
                    <a:pt x="38033" y="331964"/>
                  </a:lnTo>
                  <a:lnTo>
                    <a:pt x="34653" y="328583"/>
                  </a:lnTo>
                  <a:close/>
                  <a:moveTo>
                    <a:pt x="44517" y="312036"/>
                  </a:moveTo>
                  <a:lnTo>
                    <a:pt x="40164" y="320615"/>
                  </a:lnTo>
                  <a:lnTo>
                    <a:pt x="41396" y="321847"/>
                  </a:lnTo>
                  <a:lnTo>
                    <a:pt x="38041" y="325198"/>
                  </a:lnTo>
                  <a:lnTo>
                    <a:pt x="34883" y="322040"/>
                  </a:lnTo>
                  <a:lnTo>
                    <a:pt x="34696" y="321853"/>
                  </a:lnTo>
                  <a:close/>
                  <a:moveTo>
                    <a:pt x="55044" y="308215"/>
                  </a:moveTo>
                  <a:lnTo>
                    <a:pt x="77574" y="330671"/>
                  </a:lnTo>
                  <a:lnTo>
                    <a:pt x="63903" y="344354"/>
                  </a:lnTo>
                  <a:lnTo>
                    <a:pt x="60493" y="340944"/>
                  </a:lnTo>
                  <a:lnTo>
                    <a:pt x="70752" y="330689"/>
                  </a:lnTo>
                  <a:lnTo>
                    <a:pt x="55041" y="314984"/>
                  </a:lnTo>
                  <a:lnTo>
                    <a:pt x="44778" y="325230"/>
                  </a:lnTo>
                  <a:lnTo>
                    <a:pt x="41396" y="321847"/>
                  </a:lnTo>
                  <a:close/>
                  <a:moveTo>
                    <a:pt x="58597" y="269555"/>
                  </a:moveTo>
                  <a:lnTo>
                    <a:pt x="116182" y="327141"/>
                  </a:lnTo>
                  <a:cubicBezTo>
                    <a:pt x="110943" y="326379"/>
                    <a:pt x="105704" y="326569"/>
                    <a:pt x="100369" y="327760"/>
                  </a:cubicBezTo>
                  <a:lnTo>
                    <a:pt x="73704" y="341291"/>
                  </a:lnTo>
                  <a:lnTo>
                    <a:pt x="84321" y="330689"/>
                  </a:lnTo>
                  <a:lnTo>
                    <a:pt x="55089" y="301469"/>
                  </a:lnTo>
                  <a:lnTo>
                    <a:pt x="44517" y="312036"/>
                  </a:lnTo>
                  <a:lnTo>
                    <a:pt x="58025" y="285416"/>
                  </a:lnTo>
                  <a:cubicBezTo>
                    <a:pt x="59216" y="280034"/>
                    <a:pt x="59454" y="274747"/>
                    <a:pt x="58597" y="269555"/>
                  </a:cubicBezTo>
                  <a:close/>
                  <a:moveTo>
                    <a:pt x="38141" y="249051"/>
                  </a:moveTo>
                  <a:lnTo>
                    <a:pt x="50204" y="261121"/>
                  </a:lnTo>
                  <a:lnTo>
                    <a:pt x="53110" y="266369"/>
                  </a:lnTo>
                  <a:cubicBezTo>
                    <a:pt x="58203" y="285699"/>
                    <a:pt x="46530" y="302463"/>
                    <a:pt x="34026" y="321183"/>
                  </a:cubicBezTo>
                  <a:lnTo>
                    <a:pt x="34696" y="321853"/>
                  </a:lnTo>
                  <a:lnTo>
                    <a:pt x="31309" y="325239"/>
                  </a:lnTo>
                  <a:lnTo>
                    <a:pt x="27875" y="321806"/>
                  </a:lnTo>
                  <a:lnTo>
                    <a:pt x="30971" y="317138"/>
                  </a:lnTo>
                  <a:cubicBezTo>
                    <a:pt x="38830" y="305421"/>
                    <a:pt x="46308" y="294323"/>
                    <a:pt x="48690" y="283320"/>
                  </a:cubicBezTo>
                  <a:cubicBezTo>
                    <a:pt x="51214" y="271651"/>
                    <a:pt x="47880" y="260743"/>
                    <a:pt x="38116" y="249074"/>
                  </a:cubicBezTo>
                  <a:close/>
                  <a:moveTo>
                    <a:pt x="41838" y="246017"/>
                  </a:moveTo>
                  <a:lnTo>
                    <a:pt x="139773" y="343999"/>
                  </a:lnTo>
                  <a:lnTo>
                    <a:pt x="124679" y="335642"/>
                  </a:lnTo>
                  <a:lnTo>
                    <a:pt x="50204" y="261121"/>
                  </a:lnTo>
                  <a:close/>
                  <a:moveTo>
                    <a:pt x="45205" y="242684"/>
                  </a:moveTo>
                  <a:lnTo>
                    <a:pt x="51592" y="249071"/>
                  </a:lnTo>
                  <a:lnTo>
                    <a:pt x="139699" y="337192"/>
                  </a:lnTo>
                  <a:lnTo>
                    <a:pt x="139706" y="337185"/>
                  </a:lnTo>
                  <a:lnTo>
                    <a:pt x="143046" y="340525"/>
                  </a:lnTo>
                  <a:lnTo>
                    <a:pt x="142339" y="341300"/>
                  </a:lnTo>
                  <a:lnTo>
                    <a:pt x="139714" y="343927"/>
                  </a:lnTo>
                  <a:lnTo>
                    <a:pt x="41863" y="246027"/>
                  </a:lnTo>
                  <a:close/>
                  <a:moveTo>
                    <a:pt x="347386" y="128522"/>
                  </a:moveTo>
                  <a:lnTo>
                    <a:pt x="347386" y="142951"/>
                  </a:lnTo>
                  <a:lnTo>
                    <a:pt x="139699" y="350672"/>
                  </a:lnTo>
                  <a:lnTo>
                    <a:pt x="136586" y="347557"/>
                  </a:lnTo>
                  <a:lnTo>
                    <a:pt x="136616" y="347574"/>
                  </a:lnTo>
                  <a:lnTo>
                    <a:pt x="142339" y="341300"/>
                  </a:lnTo>
                  <a:lnTo>
                    <a:pt x="343987" y="139508"/>
                  </a:lnTo>
                  <a:lnTo>
                    <a:pt x="343987" y="131924"/>
                  </a:lnTo>
                  <a:close/>
                  <a:moveTo>
                    <a:pt x="341593" y="127545"/>
                  </a:moveTo>
                  <a:lnTo>
                    <a:pt x="343987" y="129937"/>
                  </a:lnTo>
                  <a:lnTo>
                    <a:pt x="343987" y="131924"/>
                  </a:lnTo>
                  <a:lnTo>
                    <a:pt x="340671" y="135243"/>
                  </a:lnTo>
                  <a:lnTo>
                    <a:pt x="340671" y="133329"/>
                  </a:lnTo>
                  <a:lnTo>
                    <a:pt x="338239" y="130895"/>
                  </a:lnTo>
                  <a:close/>
                  <a:moveTo>
                    <a:pt x="341613" y="120839"/>
                  </a:moveTo>
                  <a:lnTo>
                    <a:pt x="344958" y="124184"/>
                  </a:lnTo>
                  <a:lnTo>
                    <a:pt x="341593" y="127545"/>
                  </a:lnTo>
                  <a:lnTo>
                    <a:pt x="338249" y="124202"/>
                  </a:lnTo>
                  <a:close/>
                  <a:moveTo>
                    <a:pt x="261514" y="47508"/>
                  </a:moveTo>
                  <a:lnTo>
                    <a:pt x="338249" y="124202"/>
                  </a:lnTo>
                  <a:lnTo>
                    <a:pt x="334899" y="127553"/>
                  </a:lnTo>
                  <a:lnTo>
                    <a:pt x="258211" y="50811"/>
                  </a:lnTo>
                  <a:close/>
                  <a:moveTo>
                    <a:pt x="254851" y="47448"/>
                  </a:moveTo>
                  <a:lnTo>
                    <a:pt x="258211" y="50811"/>
                  </a:lnTo>
                  <a:lnTo>
                    <a:pt x="247640" y="61383"/>
                  </a:lnTo>
                  <a:lnTo>
                    <a:pt x="324352" y="138101"/>
                  </a:lnTo>
                  <a:lnTo>
                    <a:pt x="334899" y="127553"/>
                  </a:lnTo>
                  <a:lnTo>
                    <a:pt x="338239" y="130895"/>
                  </a:lnTo>
                  <a:lnTo>
                    <a:pt x="324383" y="144733"/>
                  </a:lnTo>
                  <a:lnTo>
                    <a:pt x="240957" y="61337"/>
                  </a:lnTo>
                  <a:close/>
                  <a:moveTo>
                    <a:pt x="249519" y="44973"/>
                  </a:moveTo>
                  <a:lnTo>
                    <a:pt x="250607" y="44973"/>
                  </a:lnTo>
                  <a:lnTo>
                    <a:pt x="234212" y="61383"/>
                  </a:lnTo>
                  <a:lnTo>
                    <a:pt x="324352" y="151578"/>
                  </a:lnTo>
                  <a:lnTo>
                    <a:pt x="340671" y="135243"/>
                  </a:lnTo>
                  <a:lnTo>
                    <a:pt x="340671" y="136187"/>
                  </a:lnTo>
                  <a:lnTo>
                    <a:pt x="139706" y="337185"/>
                  </a:lnTo>
                  <a:lnTo>
                    <a:pt x="51592" y="249071"/>
                  </a:lnTo>
                  <a:lnTo>
                    <a:pt x="48547" y="246025"/>
                  </a:lnTo>
                  <a:close/>
                  <a:moveTo>
                    <a:pt x="253873" y="41704"/>
                  </a:moveTo>
                  <a:lnTo>
                    <a:pt x="255707" y="41704"/>
                  </a:lnTo>
                  <a:lnTo>
                    <a:pt x="258152" y="44148"/>
                  </a:lnTo>
                  <a:lnTo>
                    <a:pt x="254851" y="47448"/>
                  </a:lnTo>
                  <a:lnTo>
                    <a:pt x="252377" y="44973"/>
                  </a:lnTo>
                  <a:lnTo>
                    <a:pt x="250607" y="44973"/>
                  </a:lnTo>
                  <a:close/>
                  <a:moveTo>
                    <a:pt x="261544" y="40757"/>
                  </a:moveTo>
                  <a:lnTo>
                    <a:pt x="264904" y="44118"/>
                  </a:lnTo>
                  <a:lnTo>
                    <a:pt x="261514" y="47508"/>
                  </a:lnTo>
                  <a:lnTo>
                    <a:pt x="258152" y="44148"/>
                  </a:lnTo>
                  <a:close/>
                  <a:moveTo>
                    <a:pt x="242804" y="38304"/>
                  </a:moveTo>
                  <a:lnTo>
                    <a:pt x="257269" y="38304"/>
                  </a:lnTo>
                  <a:lnTo>
                    <a:pt x="253873" y="41704"/>
                  </a:lnTo>
                  <a:lnTo>
                    <a:pt x="246136" y="41704"/>
                  </a:lnTo>
                  <a:lnTo>
                    <a:pt x="45205" y="242684"/>
                  </a:lnTo>
                  <a:lnTo>
                    <a:pt x="45165" y="242644"/>
                  </a:lnTo>
                  <a:lnTo>
                    <a:pt x="38141" y="249051"/>
                  </a:lnTo>
                  <a:lnTo>
                    <a:pt x="35117" y="246025"/>
                  </a:lnTo>
                  <a:close/>
                  <a:moveTo>
                    <a:pt x="304733" y="9524"/>
                  </a:moveTo>
                  <a:cubicBezTo>
                    <a:pt x="308114" y="9524"/>
                    <a:pt x="311352" y="10905"/>
                    <a:pt x="313733" y="13286"/>
                  </a:cubicBezTo>
                  <a:lnTo>
                    <a:pt x="372445" y="72003"/>
                  </a:lnTo>
                  <a:cubicBezTo>
                    <a:pt x="377397" y="76955"/>
                    <a:pt x="377397" y="85051"/>
                    <a:pt x="372445" y="90004"/>
                  </a:cubicBezTo>
                  <a:lnTo>
                    <a:pt x="341613" y="120839"/>
                  </a:lnTo>
                  <a:lnTo>
                    <a:pt x="264904" y="44118"/>
                  </a:lnTo>
                  <a:lnTo>
                    <a:pt x="295734" y="13286"/>
                  </a:lnTo>
                  <a:cubicBezTo>
                    <a:pt x="298114" y="10810"/>
                    <a:pt x="301352" y="9524"/>
                    <a:pt x="304733" y="9524"/>
                  </a:cubicBezTo>
                  <a:close/>
                  <a:moveTo>
                    <a:pt x="304781" y="0"/>
                  </a:moveTo>
                  <a:cubicBezTo>
                    <a:pt x="310733" y="0"/>
                    <a:pt x="316352" y="2333"/>
                    <a:pt x="320495" y="6476"/>
                  </a:cubicBezTo>
                  <a:lnTo>
                    <a:pt x="379207" y="65241"/>
                  </a:lnTo>
                  <a:cubicBezTo>
                    <a:pt x="387873" y="73955"/>
                    <a:pt x="387873" y="88051"/>
                    <a:pt x="379207" y="96671"/>
                  </a:cubicBezTo>
                  <a:lnTo>
                    <a:pt x="347386" y="128522"/>
                  </a:lnTo>
                  <a:lnTo>
                    <a:pt x="347386" y="126613"/>
                  </a:lnTo>
                  <a:lnTo>
                    <a:pt x="344958" y="124184"/>
                  </a:lnTo>
                  <a:lnTo>
                    <a:pt x="375905" y="93277"/>
                  </a:lnTo>
                  <a:cubicBezTo>
                    <a:pt x="382714" y="86518"/>
                    <a:pt x="382714" y="75427"/>
                    <a:pt x="375905" y="68573"/>
                  </a:cubicBezTo>
                  <a:lnTo>
                    <a:pt x="317145" y="9882"/>
                  </a:lnTo>
                  <a:cubicBezTo>
                    <a:pt x="310288" y="3075"/>
                    <a:pt x="299241" y="3075"/>
                    <a:pt x="292431" y="9882"/>
                  </a:cubicBezTo>
                  <a:lnTo>
                    <a:pt x="261544" y="40757"/>
                  </a:lnTo>
                  <a:lnTo>
                    <a:pt x="259092" y="38304"/>
                  </a:lnTo>
                  <a:lnTo>
                    <a:pt x="257269" y="38304"/>
                  </a:lnTo>
                  <a:lnTo>
                    <a:pt x="289067" y="6476"/>
                  </a:lnTo>
                  <a:cubicBezTo>
                    <a:pt x="293305" y="2286"/>
                    <a:pt x="298829" y="0"/>
                    <a:pt x="304781" y="0"/>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62" name="ïŝḻîḑê"/>
          <p:cNvSpPr/>
          <p:nvPr/>
        </p:nvSpPr>
        <p:spPr bwMode="auto">
          <a:xfrm>
            <a:off x="6191885" y="4839970"/>
            <a:ext cx="5235575"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dirty="0">
                <a:solidFill>
                  <a:schemeClr val="tx1"/>
                </a:solidFill>
                <a:latin typeface="微软雅黑" panose="020B0503020204020204" pitchFamily="34" charset="-122"/>
                <a:ea typeface="微软雅黑" panose="020B0503020204020204" pitchFamily="34" charset="-122"/>
              </a:rPr>
              <a:t>（3）扶手与墙体的连接。将扶手或扶手中的钢筋伸入外墙的预留孔内，用细石混凝土或水泥砂浆填实牢固；或在装配式墙板上预埋铁件，与扶手的预埋铁件</a:t>
            </a:r>
            <a:r>
              <a:rPr lang="zh-CN" altLang="en-US" sz="1600" dirty="0" smtClean="0">
                <a:solidFill>
                  <a:schemeClr val="tx1"/>
                </a:solidFill>
                <a:latin typeface="微软雅黑" panose="020B0503020204020204" pitchFamily="34" charset="-122"/>
                <a:ea typeface="微软雅黑" panose="020B0503020204020204" pitchFamily="34" charset="-122"/>
              </a:rPr>
              <a:t>焊接。</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6307455" y="2753360"/>
            <a:ext cx="4840288"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307455" y="4428490"/>
            <a:ext cx="4840288"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307455" y="6028055"/>
            <a:ext cx="4840288"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2. 栏杆扶手</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1411743"/>
            <a:ext cx="12192000" cy="5145952"/>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dk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9" name="矩形 8"/>
          <p:cNvSpPr/>
          <p:nvPr userDrawn="1">
            <p:custDataLst>
              <p:tags r:id="rId3"/>
            </p:custDataLst>
          </p:nvPr>
        </p:nvSpPr>
        <p:spPr>
          <a:xfrm>
            <a:off x="4876800" y="0"/>
            <a:ext cx="2438400" cy="2178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8" name="矩形 7"/>
          <p:cNvSpPr/>
          <p:nvPr userDrawn="1">
            <p:custDataLst>
              <p:tags r:id="rId4"/>
            </p:custDataLst>
          </p:nvPr>
        </p:nvSpPr>
        <p:spPr>
          <a:xfrm>
            <a:off x="4876800" y="6640195"/>
            <a:ext cx="2438400" cy="2178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5" name="Title 6"/>
          <p:cNvSpPr txBox="1"/>
          <p:nvPr>
            <p:custDataLst>
              <p:tags r:id="rId5"/>
            </p:custDataLst>
          </p:nvPr>
        </p:nvSpPr>
        <p:spPr>
          <a:xfrm>
            <a:off x="607663" y="605714"/>
            <a:ext cx="10976675" cy="658494"/>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indent="0" algn="l">
              <a:lnSpc>
                <a:spcPct val="100000"/>
              </a:lnSpc>
              <a:spcBef>
                <a:spcPts val="0"/>
              </a:spcBef>
              <a:spcAft>
                <a:spcPts val="0"/>
              </a:spcAft>
              <a:buSzPct val="100000"/>
              <a:buNone/>
            </a:pPr>
            <a:r>
              <a:rPr kumimoji="0" lang="zh-CN" altLang="en-US" sz="3600" b="1" i="0" spc="300" noProof="0">
                <a:ln w="3175">
                  <a:noFill/>
                  <a:prstDash val="dash"/>
                </a:ln>
                <a:solidFill>
                  <a:schemeClr val="accent1">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rPr>
              <a:t>阳台排水与保温</a:t>
            </a:r>
          </a:p>
        </p:txBody>
      </p:sp>
      <p:pic>
        <p:nvPicPr>
          <p:cNvPr id="6" name="图片 5"/>
          <p:cNvPicPr>
            <a:picLocks noChangeAspect="1"/>
          </p:cNvPicPr>
          <p:nvPr>
            <p:custDataLst>
              <p:tags r:id="rId6"/>
            </p:custDataLst>
          </p:nvPr>
        </p:nvPicPr>
        <p:blipFill rotWithShape="1">
          <a:blip r:embed="rId12"/>
          <a:srcRect l="668" r="668"/>
          <a:stretch>
            <a:fillRect/>
          </a:stretch>
        </p:blipFill>
        <p:spPr>
          <a:xfrm>
            <a:off x="611505" y="1717040"/>
            <a:ext cx="7014210" cy="4535170"/>
          </a:xfrm>
          <a:prstGeom prst="rect">
            <a:avLst/>
          </a:prstGeom>
        </p:spPr>
      </p:pic>
      <p:sp>
        <p:nvSpPr>
          <p:cNvPr id="7" name="Title 6"/>
          <p:cNvSpPr txBox="1"/>
          <p:nvPr>
            <p:custDataLst>
              <p:tags r:id="rId7"/>
            </p:custDataLst>
          </p:nvPr>
        </p:nvSpPr>
        <p:spPr>
          <a:xfrm>
            <a:off x="7894955" y="1721485"/>
            <a:ext cx="3684905" cy="452564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179705" lvl="0" indent="0" algn="just" fontAlgn="ctr">
              <a:lnSpc>
                <a:spcPct val="130000"/>
              </a:lnSpc>
              <a:spcBef>
                <a:spcPts val="1000"/>
              </a:spcBef>
              <a:spcAft>
                <a:spcPts val="0"/>
              </a:spcAft>
              <a:buSzPct val="100000"/>
              <a:buFont typeface="+mj-ea"/>
            </a:pPr>
            <a:r>
              <a:rPr altLang="zh-CN" sz="1800" b="1" spc="50" dirty="0">
                <a:ln w="3175">
                  <a:noFill/>
                  <a:prstDash val="dash"/>
                </a:ln>
                <a:solidFill>
                  <a:schemeClr val="dk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spc="50" dirty="0">
                <a:ln w="3175">
                  <a:noFill/>
                  <a:prstDash val="dash"/>
                </a:ln>
                <a:solidFill>
                  <a:schemeClr val="dk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阳台排水</a:t>
            </a:r>
            <a:endParaRPr lang="zh-CN" altLang="en-US" sz="1400" spc="50" dirty="0">
              <a:ln w="3175">
                <a:noFill/>
                <a:prstDash val="dash"/>
              </a:ln>
              <a:solidFill>
                <a:schemeClr val="dk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22250" algn="just" fontAlgn="ctr">
              <a:lnSpc>
                <a:spcPct val="130000"/>
              </a:lnSpc>
              <a:spcBef>
                <a:spcPts val="0"/>
              </a:spcBef>
              <a:spcAft>
                <a:spcPts val="0"/>
              </a:spcAft>
              <a:buSzPct val="100000"/>
              <a:buFont typeface="Arial" panose="020B0604020202020204" pitchFamily="34" charset="0"/>
              <a:buChar char="○"/>
            </a:pPr>
            <a:r>
              <a:rPr lang="zh-CN" altLang="en-US" sz="1400" spc="50" dirty="0">
                <a:ln w="3175">
                  <a:noFill/>
                  <a:prstDash val="dash"/>
                </a:ln>
                <a:solidFill>
                  <a:schemeClr val="dk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为防止雨水进入室内，要求阳台地面低于室内地面30mm以上。阳台排水有外排水和内排水两种，如图2-4-44所示。</a:t>
            </a:r>
          </a:p>
          <a:p>
            <a:pPr marL="508000" lvl="1" indent="-222250" algn="just" fontAlgn="ctr">
              <a:lnSpc>
                <a:spcPct val="130000"/>
              </a:lnSpc>
              <a:spcBef>
                <a:spcPts val="0"/>
              </a:spcBef>
              <a:spcAft>
                <a:spcPts val="0"/>
              </a:spcAft>
              <a:buSzPct val="100000"/>
              <a:buFont typeface="Arial" panose="020B0604020202020204" pitchFamily="34" charset="0"/>
              <a:buChar char="○"/>
            </a:pPr>
            <a:r>
              <a:rPr lang="zh-CN" altLang="en-US" sz="1400" spc="50" dirty="0">
                <a:ln w="3175">
                  <a:noFill/>
                  <a:prstDash val="dash"/>
                </a:ln>
                <a:solidFill>
                  <a:schemeClr val="dk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在阳台一侧或两侧栏板下设排水孔，阳台抹面向排水口找坡0.5%～1%，将水导向排水口排除，孔内</a:t>
            </a:r>
            <a:r>
              <a:rPr lang="zh-CN" altLang="en-US" sz="1400" spc="50" dirty="0" smtClean="0">
                <a:ln w="3175">
                  <a:noFill/>
                  <a:prstDash val="dash"/>
                </a:ln>
                <a:solidFill>
                  <a:schemeClr val="dk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埋设</a:t>
            </a:r>
            <a:r>
              <a:rPr lang="el-GR" altLang="zh-CN" sz="1400" i="1" spc="50" dirty="0">
                <a:ln w="3175">
                  <a:noFill/>
                  <a:prstDash val="dash"/>
                </a:ln>
                <a:solidFill>
                  <a:schemeClr val="dk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Φ</a:t>
            </a:r>
            <a:r>
              <a:rPr lang="zh-CN" altLang="en-US" sz="1400" spc="50" dirty="0" smtClean="0">
                <a:ln w="3175">
                  <a:noFill/>
                  <a:prstDash val="dash"/>
                </a:ln>
                <a:solidFill>
                  <a:schemeClr val="dk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40或者</a:t>
            </a:r>
            <a:r>
              <a:rPr lang="el-GR" altLang="zh-CN" sz="1400" i="1" spc="50" dirty="0">
                <a:ln w="3175">
                  <a:noFill/>
                  <a:prstDash val="dash"/>
                </a:ln>
                <a:solidFill>
                  <a:schemeClr val="dk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Φ</a:t>
            </a:r>
            <a:r>
              <a:rPr lang="zh-CN" altLang="en-US" sz="1400" spc="50" dirty="0" smtClean="0">
                <a:ln w="3175">
                  <a:noFill/>
                  <a:prstDash val="dash"/>
                </a:ln>
                <a:solidFill>
                  <a:schemeClr val="dk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50</a:t>
            </a:r>
            <a:r>
              <a:rPr lang="zh-CN" altLang="en-US" sz="1400" spc="50" dirty="0">
                <a:ln w="3175">
                  <a:noFill/>
                  <a:prstDash val="dash"/>
                </a:ln>
                <a:solidFill>
                  <a:schemeClr val="dk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镀锌钢管或塑料管的水舌，水舌向外伸出至少80mm，以防排水时落到下面的阳台，也可将排水口通入落水管内。若采用内排水则在阳台内侧设置排水立管和地漏，将雨水直接排入地下管道网。内排水一般用于高层建筑中。</a:t>
            </a:r>
          </a:p>
        </p:txBody>
      </p:sp>
      <p:grpSp>
        <p:nvGrpSpPr>
          <p:cNvPr id="11" name="组合 10"/>
          <p:cNvGrpSpPr/>
          <p:nvPr>
            <p:custDataLst>
              <p:tags r:id="rId8"/>
            </p:custDataLst>
          </p:nvPr>
        </p:nvGrpSpPr>
        <p:grpSpPr>
          <a:xfrm>
            <a:off x="11400304" y="434583"/>
            <a:ext cx="203545" cy="74612"/>
            <a:chOff x="9839643" y="910585"/>
            <a:chExt cx="203545" cy="74612"/>
          </a:xfrm>
        </p:grpSpPr>
        <p:cxnSp>
          <p:nvCxnSpPr>
            <p:cNvPr id="12" name="直接连接符 11"/>
            <p:cNvCxnSpPr/>
            <p:nvPr>
              <p:custDataLst>
                <p:tags r:id="rId9"/>
              </p:custDataLst>
            </p:nvPr>
          </p:nvCxnSpPr>
          <p:spPr>
            <a:xfrm>
              <a:off x="9839643" y="910585"/>
              <a:ext cx="203545" cy="0"/>
            </a:xfrm>
            <a:prstGeom prst="line">
              <a:avLst/>
            </a:prstGeom>
            <a:ln w="12700">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0"/>
              </p:custDataLst>
            </p:nvPr>
          </p:nvCxnSpPr>
          <p:spPr>
            <a:xfrm>
              <a:off x="9839643" y="985197"/>
              <a:ext cx="155575" cy="0"/>
            </a:xfrm>
            <a:prstGeom prst="line">
              <a:avLst/>
            </a:prstGeom>
            <a:ln w="12700">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mc:Choice>
    <mc:Fallback xmlns="">
      <p:transition advClick="0" advTm="5000"/>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阳台排水与保温</a:t>
            </a:r>
          </a:p>
        </p:txBody>
      </p:sp>
      <p:sp>
        <p:nvSpPr>
          <p:cNvPr id="3" name="内容占位符 2"/>
          <p:cNvSpPr>
            <a:spLocks noGrp="1"/>
          </p:cNvSpPr>
          <p:nvPr>
            <p:ph sz="quarter" idx="13"/>
          </p:nvPr>
        </p:nvSpPr>
        <p:spPr>
          <a:xfrm>
            <a:off x="1281113" y="2163600"/>
            <a:ext cx="9626600" cy="3622040"/>
          </a:xfrm>
        </p:spPr>
        <p:txBody>
          <a:bodyPr>
            <a:spAutoFit/>
          </a:bodyPr>
          <a:lstStyle/>
          <a:p>
            <a:r>
              <a:rPr lang="zh-CN" altLang="en-US" sz="1800" b="1"/>
              <a:t>2. 阳台保温</a:t>
            </a:r>
          </a:p>
          <a:p>
            <a:r>
              <a:rPr lang="zh-CN" altLang="en-US" sz="1800"/>
              <a:t>在寒冷地区居住建筑阳台周边宜用塑钢窗、断桥铝窗等，且玻璃采用中空玻璃，形成封闭式阳台。</a:t>
            </a:r>
          </a:p>
          <a:p>
            <a:r>
              <a:rPr lang="zh-CN" altLang="en-US" sz="1800"/>
              <a:t>阳台板常是墙体内导热系数较大的嵌入构件，是墙内形成冷桥的主要部位之一。严寒地区宜采取分离式阳台，将阳台与主体结构分离，即将阳台板支承在两侧独立的侧墙上或柱梁组成的独立框架上等。</a:t>
            </a:r>
          </a:p>
          <a:p>
            <a:r>
              <a:rPr lang="zh-CN" altLang="en-US" sz="1800"/>
              <a:t>阳台保温的另一方面是阳台栏板的保温，在做墙体保温前要先将阳台做好防水，再填充一些保温材料，填充完毕后进行封闭。阳台栏板的保温多采用与外墙相同的保温系统，有聚苯板薄抹灰、胶粉聚苯颗粒浆料、聚苯板现浇混凝土、钢丝网架聚苯板等。</a:t>
            </a:r>
          </a:p>
        </p:txBody>
      </p:sp>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395073" y="3107823"/>
            <a:ext cx="6587490" cy="1815882"/>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掌握钢筋混凝土构件图的内容要求及识读方法。</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掌握相关施工图的内容及其识读方法</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在识读图纸的过程中要细致耐心，准确无误，善于发现问题，保证施工</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措施</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的顺利进行。</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工作任务</a:t>
            </a:r>
            <a:r>
              <a:rPr lang="en-US" altLang="zh-CN" sz="3200" b="1" dirty="0">
                <a:solidFill>
                  <a:schemeClr val="tx1"/>
                </a:solidFill>
                <a:cs typeface="微软雅黑" panose="020B0503020204020204" pitchFamily="34" charset="-122"/>
              </a:rPr>
              <a:t>6</a:t>
            </a:r>
          </a:p>
        </p:txBody>
      </p:sp>
      <p:sp>
        <p:nvSpPr>
          <p:cNvPr id="8" name="文本框 7"/>
          <p:cNvSpPr txBox="1"/>
          <p:nvPr>
            <p:custDataLst>
              <p:tags r:id="rId8"/>
            </p:custDataLst>
          </p:nvPr>
        </p:nvSpPr>
        <p:spPr>
          <a:xfrm>
            <a:off x="3286215" y="2585944"/>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楼地面施工图识读</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23"/>
          <p:cNvSpPr/>
          <p:nvPr>
            <p:custDataLst>
              <p:tags r:id="rId2"/>
            </p:custDataLst>
          </p:nvPr>
        </p:nvSpPr>
        <p:spPr>
          <a:xfrm>
            <a:off x="635" y="462155"/>
            <a:ext cx="9232522" cy="762125"/>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2">
              <a:lumMod val="20000"/>
              <a:lumOff val="80000"/>
            </a:schemeClr>
          </a:solidFill>
          <a:ln>
            <a:noFill/>
          </a:ln>
          <a:effectLst>
            <a:outerShdw blurRad="50800" dist="50800" dir="5400000" algn="ctr" rotWithShape="0">
              <a:srgbClr val="D0E1F5">
                <a:alpha val="10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任意多边形: 形状 25"/>
          <p:cNvSpPr/>
          <p:nvPr>
            <p:custDataLst>
              <p:tags r:id="rId3"/>
            </p:custDataLst>
          </p:nvPr>
        </p:nvSpPr>
        <p:spPr>
          <a:xfrm>
            <a:off x="9227564" y="462160"/>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5"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2">
              <a:lumMod val="20000"/>
              <a:lumOff val="80000"/>
            </a:schemeClr>
          </a:solidFill>
          <a:ln>
            <a:noFill/>
          </a:ln>
          <a:effectLst>
            <a:outerShdw blurRad="50800" dist="50800" dir="5400000" algn="ctr" rotWithShape="0">
              <a:srgbClr val="D0E1F5">
                <a:alpha val="10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矩形 18"/>
          <p:cNvSpPr/>
          <p:nvPr>
            <p:custDataLst>
              <p:tags r:id="rId4"/>
            </p:custDataLst>
          </p:nvPr>
        </p:nvSpPr>
        <p:spPr>
          <a:xfrm>
            <a:off x="0" y="1676413"/>
            <a:ext cx="12192098" cy="472443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任意多边形: 形状 22"/>
          <p:cNvSpPr/>
          <p:nvPr>
            <p:custDataLst>
              <p:tags r:id="rId5"/>
            </p:custDataLst>
          </p:nvPr>
        </p:nvSpPr>
        <p:spPr>
          <a:xfrm>
            <a:off x="0" y="609475"/>
            <a:ext cx="9147432" cy="762125"/>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rgbClr val="F876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dirty="0">
              <a:solidFill>
                <a:srgbClr val="F8761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任意多边形: 形状 24"/>
          <p:cNvSpPr/>
          <p:nvPr>
            <p:custDataLst>
              <p:tags r:id="rId6"/>
            </p:custDataLst>
          </p:nvPr>
        </p:nvSpPr>
        <p:spPr>
          <a:xfrm>
            <a:off x="9139299" y="609480"/>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5"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rgbClr val="F876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Title 6"/>
          <p:cNvSpPr txBox="1"/>
          <p:nvPr>
            <p:custDataLst>
              <p:tags r:id="rId7"/>
            </p:custDataLst>
          </p:nvPr>
        </p:nvSpPr>
        <p:spPr>
          <a:xfrm>
            <a:off x="609555" y="1935498"/>
            <a:ext cx="10972889" cy="4206280"/>
          </a:xfrm>
          <a:prstGeom prst="rect">
            <a:avLst/>
          </a:prstGeom>
          <a:noFill/>
          <a:ln w="3175">
            <a:noFill/>
            <a:prstDash val="dash"/>
          </a:ln>
        </p:spPr>
        <p:txBody>
          <a:bodyPr wrap="square" lIns="91440" tIns="45720" rIns="91440" bIns="45720"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57200" algn="just" fontAlgn="auto">
              <a:lnSpc>
                <a:spcPct val="130000"/>
              </a:lnSpc>
              <a:spcBef>
                <a:spcPts val="0"/>
              </a:spcBef>
              <a:spcAft>
                <a:spcPts val="800"/>
              </a:spcAft>
              <a:buSzPct val="100000"/>
              <a:extLst>
                <a:ext uri="{35155182-B16C-46BC-9424-99874614C6A1}">
                  <wpsdc:indentchars xmlns:wpsdc="http://www.wps.cn/officeDocument/2017/drawingmlCustomData" xmlns="" val="200" checksum="59296752"/>
                </a:ext>
              </a:extLst>
            </a:pPr>
            <a:r>
              <a:rPr lang="zh-CN" altLang="en-US" sz="18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识读某小区住宅楼的 1 ～ 5 层楼层结构平面布置图，如图 2-4-45 所示。</a:t>
            </a:r>
          </a:p>
          <a:p>
            <a:pPr marL="0" lvl="0" indent="457200" algn="just" fontAlgn="auto">
              <a:lnSpc>
                <a:spcPct val="130000"/>
              </a:lnSpc>
              <a:spcBef>
                <a:spcPts val="0"/>
              </a:spcBef>
              <a:spcAft>
                <a:spcPts val="800"/>
              </a:spcAft>
              <a:buSzPct val="100000"/>
              <a:extLst>
                <a:ext uri="{35155182-B16C-46BC-9424-99874614C6A1}">
                  <wpsdc:indentchars xmlns:wpsdc="http://www.wps.cn/officeDocument/2017/drawingmlCustomData" xmlns="" val="200" checksum="59296752"/>
                </a:ext>
              </a:extLst>
            </a:pPr>
            <a:r>
              <a:rPr lang="zh-CN" altLang="en-US" sz="18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图 2-4-45 所示为某小区住宅楼的 1 ～ 5 层楼层结构平面布置图。通过该楼层结构平面布置图的识读，结合可以了解如下主要工程信息：</a:t>
            </a:r>
          </a:p>
          <a:p>
            <a:pPr marL="0" lvl="0" indent="457200" algn="just" fontAlgn="auto">
              <a:lnSpc>
                <a:spcPct val="130000"/>
              </a:lnSpc>
              <a:spcBef>
                <a:spcPts val="0"/>
              </a:spcBef>
              <a:spcAft>
                <a:spcPts val="800"/>
              </a:spcAft>
              <a:buSzPct val="100000"/>
              <a:extLst>
                <a:ext uri="{35155182-B16C-46BC-9424-99874614C6A1}">
                  <wpsdc:indentchars xmlns:wpsdc="http://www.wps.cn/officeDocument/2017/drawingmlCustomData" xmlns="" val="200" checksum="59296752"/>
                </a:ext>
              </a:extLst>
            </a:pPr>
            <a:endParaRPr lang="en-US" altLang="zh-CN" sz="18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indent="457200" algn="just" fontAlgn="auto">
              <a:lnSpc>
                <a:spcPct val="130000"/>
              </a:lnSpc>
              <a:spcBef>
                <a:spcPts val="0"/>
              </a:spcBef>
              <a:spcAft>
                <a:spcPts val="800"/>
              </a:spcAft>
              <a:buSzPct val="100000"/>
              <a:extLst>
                <a:ext uri="{35155182-B16C-46BC-9424-99874614C6A1}">
                  <wpsdc:indentchars xmlns:wpsdc="http://www.wps.cn/officeDocument/2017/drawingmlCustomData" xmlns="" val="200" checksum="59296752"/>
                </a:ext>
              </a:extLst>
            </a:pPr>
            <a:endParaRPr lang="en-US" altLang="zh-CN" sz="18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indent="457200" algn="just" fontAlgn="auto">
              <a:lnSpc>
                <a:spcPct val="130000"/>
              </a:lnSpc>
              <a:spcBef>
                <a:spcPts val="0"/>
              </a:spcBef>
              <a:spcAft>
                <a:spcPts val="800"/>
              </a:spcAft>
              <a:buSzPct val="100000"/>
              <a:extLst>
                <a:ext uri="{35155182-B16C-46BC-9424-99874614C6A1}">
                  <wpsdc:indentchars xmlns:wpsdc="http://www.wps.cn/officeDocument/2017/drawingmlCustomData" xmlns="" val="200" checksum="59296752"/>
                </a:ext>
              </a:extLst>
            </a:pPr>
            <a:r>
              <a:rPr lang="zh-CN" altLang="en-US" sz="18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图</a:t>
            </a:r>
            <a:r>
              <a:rPr lang="zh-CN" altLang="en-US" sz="18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中表达了现浇板和梁（包括圈梁、过梁）等构件的外部轮廓线、平面位置、尺寸及代号。梁（包括圈梁、过梁）、现浇板的混凝土强度等级均为 C25。</a:t>
            </a:r>
          </a:p>
          <a:p>
            <a:pPr lvl="0" indent="457200" algn="just">
              <a:lnSpc>
                <a:spcPct val="130000"/>
              </a:lnSpc>
              <a:spcBef>
                <a:spcPts val="0"/>
              </a:spcBef>
              <a:spcAft>
                <a:spcPts val="800"/>
              </a:spcAft>
              <a:buSzPct val="100000"/>
              <a:extLst>
                <a:ext uri="{35155182-B16C-46BC-9424-99874614C6A1}">
                  <wpsdc:indentchars xmlns:wpsdc="http://www.wps.cn/officeDocument/2017/drawingmlCustomData" xmlns="" val="200" checksum="59296752"/>
                </a:ext>
              </a:extLst>
            </a:pPr>
            <a:r>
              <a:rPr lang="zh-CN" altLang="en-US" sz="18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现浇板共有三种类型：LB1、LB2 和 LB2。其中，LB1 的厚度为 100mm，</a:t>
            </a:r>
            <a:r>
              <a:rPr lang="zh-CN" altLang="en-US" sz="1800" i="1"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X</a:t>
            </a:r>
            <a:r>
              <a:rPr lang="zh-CN" altLang="en-US" sz="18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i="1"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Y </a:t>
            </a:r>
            <a:r>
              <a:rPr lang="zh-CN" altLang="en-US" sz="18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方向的钢筋均为 </a:t>
            </a:r>
            <a:r>
              <a:rPr lang="el-GR" altLang="zh-CN" sz="1800" i="1" spc="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Φ</a:t>
            </a:r>
            <a:r>
              <a:rPr lang="zh-CN" altLang="en-US" sz="18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18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@200；LB2 的厚度为 130mm，</a:t>
            </a:r>
            <a:r>
              <a:rPr lang="zh-CN" altLang="en-US" sz="1800" i="1"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X</a:t>
            </a:r>
            <a:r>
              <a:rPr lang="zh-CN" altLang="en-US" sz="18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i="1"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Y</a:t>
            </a:r>
            <a:r>
              <a:rPr lang="zh-CN" altLang="en-US" sz="18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 方向的钢筋均为 </a:t>
            </a:r>
            <a:r>
              <a:rPr lang="el-GR" altLang="zh-CN" sz="1800" i="1" spc="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Φ</a:t>
            </a:r>
            <a:r>
              <a:rPr lang="zh-CN" altLang="en-US" sz="18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18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@150；LB3 的厚度为 80mm，</a:t>
            </a:r>
            <a:r>
              <a:rPr lang="zh-CN" altLang="en-US" sz="1800" i="1"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X</a:t>
            </a:r>
            <a:r>
              <a:rPr lang="zh-CN" altLang="en-US" sz="18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i="1"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Y</a:t>
            </a:r>
            <a:r>
              <a:rPr lang="zh-CN" altLang="en-US" sz="18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 方向的钢筋均为 </a:t>
            </a:r>
            <a:r>
              <a:rPr lang="el-GR" altLang="zh-CN" sz="1800" i="1" spc="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Φ</a:t>
            </a:r>
            <a:r>
              <a:rPr lang="zh-CN" altLang="en-US" sz="18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18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@200。</a:t>
            </a:r>
          </a:p>
        </p:txBody>
      </p:sp>
      <p:sp>
        <p:nvSpPr>
          <p:cNvPr id="9" name="文本框 8"/>
          <p:cNvSpPr txBox="1"/>
          <p:nvPr>
            <p:custDataLst>
              <p:tags r:id="rId8"/>
            </p:custDataLst>
          </p:nvPr>
        </p:nvSpPr>
        <p:spPr>
          <a:xfrm>
            <a:off x="609048" y="609480"/>
            <a:ext cx="8535292" cy="762125"/>
          </a:xfrm>
          <a:prstGeom prst="rect">
            <a:avLst/>
          </a:prstGeom>
          <a:solidFill>
            <a:srgbClr val="F87616"/>
          </a:solidFill>
        </p:spPr>
        <p:txBody>
          <a:bodyPr wrap="square" rtlCol="0" anchor="ctr">
            <a:noAutofit/>
          </a:bodyPr>
          <a:lstStyle/>
          <a:p>
            <a:pPr marL="0" indent="0" algn="l">
              <a:lnSpc>
                <a:spcPct val="100000"/>
              </a:lnSpc>
              <a:spcBef>
                <a:spcPts val="0"/>
              </a:spcBef>
              <a:spcAft>
                <a:spcPts val="0"/>
              </a:spcAft>
              <a:buSzPct val="100000"/>
              <a:buNone/>
            </a:pPr>
            <a:r>
              <a:rPr lang="zh-CN" altLang="en-US" sz="2400" b="1" spc="300" dirty="0">
                <a:solidFill>
                  <a:schemeClr val="lt1"/>
                </a:solidFill>
                <a:latin typeface="微软雅黑" panose="020B0503020204020204" pitchFamily="34" charset="-122"/>
                <a:ea typeface="微软雅黑" panose="020B0503020204020204" pitchFamily="34" charset="-122"/>
              </a:rPr>
              <a:t>一、任务主题</a:t>
            </a:r>
          </a:p>
        </p:txBody>
      </p:sp>
      <p:pic>
        <p:nvPicPr>
          <p:cNvPr id="102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32778" y="3429000"/>
            <a:ext cx="21907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816748" y="3352800"/>
            <a:ext cx="2190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9555" y="3303347"/>
            <a:ext cx="9397547" cy="708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23"/>
          <p:cNvSpPr/>
          <p:nvPr>
            <p:custDataLst>
              <p:tags r:id="rId2"/>
            </p:custDataLst>
          </p:nvPr>
        </p:nvSpPr>
        <p:spPr>
          <a:xfrm>
            <a:off x="635" y="462155"/>
            <a:ext cx="9232522" cy="762125"/>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2">
              <a:lumMod val="20000"/>
              <a:lumOff val="80000"/>
            </a:schemeClr>
          </a:solidFill>
          <a:ln>
            <a:noFill/>
          </a:ln>
          <a:effectLst>
            <a:outerShdw blurRad="50800" dist="50800" dir="5400000" algn="ctr" rotWithShape="0">
              <a:srgbClr val="D0E1F5">
                <a:alpha val="10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任意多边形: 形状 25"/>
          <p:cNvSpPr/>
          <p:nvPr>
            <p:custDataLst>
              <p:tags r:id="rId3"/>
            </p:custDataLst>
          </p:nvPr>
        </p:nvSpPr>
        <p:spPr>
          <a:xfrm>
            <a:off x="9227564" y="462160"/>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5"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2">
              <a:lumMod val="20000"/>
              <a:lumOff val="80000"/>
            </a:schemeClr>
          </a:solidFill>
          <a:ln>
            <a:noFill/>
          </a:ln>
          <a:effectLst>
            <a:outerShdw blurRad="50800" dist="50800" dir="5400000" algn="ctr" rotWithShape="0">
              <a:srgbClr val="D0E1F5">
                <a:alpha val="10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矩形 18"/>
          <p:cNvSpPr/>
          <p:nvPr>
            <p:custDataLst>
              <p:tags r:id="rId4"/>
            </p:custDataLst>
          </p:nvPr>
        </p:nvSpPr>
        <p:spPr>
          <a:xfrm>
            <a:off x="0" y="1676413"/>
            <a:ext cx="12192098" cy="472443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任意多边形: 形状 22"/>
          <p:cNvSpPr/>
          <p:nvPr>
            <p:custDataLst>
              <p:tags r:id="rId5"/>
            </p:custDataLst>
          </p:nvPr>
        </p:nvSpPr>
        <p:spPr>
          <a:xfrm>
            <a:off x="0" y="609475"/>
            <a:ext cx="9147432" cy="762125"/>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rgbClr val="F876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dirty="0">
              <a:solidFill>
                <a:srgbClr val="F8761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任意多边形: 形状 24"/>
          <p:cNvSpPr/>
          <p:nvPr>
            <p:custDataLst>
              <p:tags r:id="rId6"/>
            </p:custDataLst>
          </p:nvPr>
        </p:nvSpPr>
        <p:spPr>
          <a:xfrm>
            <a:off x="9139299" y="609480"/>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5"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rgbClr val="F876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Title 6"/>
          <p:cNvSpPr txBox="1"/>
          <p:nvPr>
            <p:custDataLst>
              <p:tags r:id="rId7"/>
            </p:custDataLst>
          </p:nvPr>
        </p:nvSpPr>
        <p:spPr>
          <a:xfrm>
            <a:off x="609555" y="1949348"/>
            <a:ext cx="10972889" cy="4178580"/>
          </a:xfrm>
          <a:prstGeom prst="rect">
            <a:avLst/>
          </a:prstGeom>
          <a:noFill/>
          <a:ln w="3175">
            <a:noFill/>
            <a:prstDash val="dash"/>
          </a:ln>
        </p:spPr>
        <p:txBody>
          <a:bodyPr wrap="square" lIns="91440" tIns="45720" rIns="91440" bIns="45720"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406400" algn="just">
              <a:lnSpc>
                <a:spcPct val="130000"/>
              </a:lnSpc>
              <a:spcBef>
                <a:spcPts val="0"/>
              </a:spcBef>
              <a:spcAft>
                <a:spcPts val="800"/>
              </a:spcAft>
              <a:buSzPct val="100000"/>
              <a:extLst>
                <a:ext uri="{35155182-B16C-46BC-9424-99874614C6A1}">
                  <wpsdc:indentchars xmlns:wpsdc="http://www.wps.cn/officeDocument/2017/drawingmlCustomData" xmlns="" val="200" checksum="1740828767"/>
                </a:ext>
              </a:extLst>
            </a:pP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楼层现浇板在外墙支承处的负筋为 </a:t>
            </a:r>
            <a:r>
              <a:rPr lang="el-GR" altLang="zh-CN" sz="1600" i="1" spc="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Φ</a:t>
            </a:r>
            <a:r>
              <a:rPr lang="zh-CN" altLang="en-US" sz="16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@200，伸出长度分别为 1 250mm 和 1 150mm。分户墙处的负筋为 </a:t>
            </a:r>
            <a:r>
              <a:rPr lang="el-GR" altLang="zh-CN" sz="1600" i="1" spc="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Φ </a:t>
            </a:r>
            <a:r>
              <a:rPr lang="zh-CN" altLang="en-US" sz="16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@200，伸出长度为 900mm。左侧阳卧与客厅承重墙处的负筋</a:t>
            </a:r>
            <a:r>
              <a:rPr lang="zh-CN" altLang="en-US" sz="16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为   </a:t>
            </a: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10@180，右侧阳卧与客厅承重墙处的负筋</a:t>
            </a:r>
            <a:r>
              <a:rPr lang="zh-CN" altLang="en-US" sz="16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为  </a:t>
            </a: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10@200，两侧伸出墙体长度均为1 200mm。卫生间承重墙或梁处的负筋</a:t>
            </a:r>
            <a:r>
              <a:rPr lang="zh-CN" altLang="en-US" sz="16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为  </a:t>
            </a: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8@200，向内伸出长度为 900mm，向两侧卧室方向伸出长度为 1 100mm，向客厅方向伸出长度为 1 300mm。卫生间、厨房板顶标高降低 40mm，楼梯平台板和管道井楼板标高均提高 60mm。</a:t>
            </a:r>
          </a:p>
          <a:p>
            <a:pPr marL="0" lvl="0" indent="406400" algn="just" fontAlgn="auto">
              <a:lnSpc>
                <a:spcPct val="130000"/>
              </a:lnSpc>
              <a:spcBef>
                <a:spcPts val="0"/>
              </a:spcBef>
              <a:spcAft>
                <a:spcPts val="800"/>
              </a:spcAft>
              <a:buSzPct val="100000"/>
              <a:extLst>
                <a:ext uri="{35155182-B16C-46BC-9424-99874614C6A1}">
                  <wpsdc:indentchars xmlns:wpsdc="http://www.wps.cn/officeDocument/2017/drawingmlCustomData" xmlns="" val="200" checksum="1740828767"/>
                </a:ext>
              </a:extLst>
            </a:pP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阳台代号分别为 YT-1、YT-2，混凝土强度等级为 C30，板厚均为 120mm，伸出长度均为 1 450mm，其宽度分别为 4 200mm 和 2 500mm；上部受力钢筋为 </a:t>
            </a:r>
            <a:r>
              <a:rPr lang="zh-CN" altLang="en-US" sz="16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 12</a:t>
            </a: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@150。空调板 KTB 厚度为 120mm，宽度为 600mm；上部受力钢筋</a:t>
            </a:r>
            <a:r>
              <a:rPr lang="zh-CN" altLang="en-US" sz="16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为  </a:t>
            </a: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12@200。</a:t>
            </a:r>
          </a:p>
          <a:p>
            <a:pPr marL="0" lvl="0" indent="406400" algn="just" fontAlgn="auto">
              <a:lnSpc>
                <a:spcPct val="130000"/>
              </a:lnSpc>
              <a:spcBef>
                <a:spcPts val="0"/>
              </a:spcBef>
              <a:spcAft>
                <a:spcPts val="800"/>
              </a:spcAft>
              <a:buSzPct val="100000"/>
              <a:extLst>
                <a:ext uri="{35155182-B16C-46BC-9424-99874614C6A1}">
                  <wpsdc:indentchars xmlns:wpsdc="http://www.wps.cn/officeDocument/2017/drawingmlCustomData" xmlns="" val="200" checksum="1740828767"/>
                </a:ext>
              </a:extLst>
            </a:pP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所有分户墙体均设置圈梁，具体配筋详见其剖面图。纵横墙交接处均设置构造柱，构造柱纵筋锚固、接长、箍筋设置及压墙筋详见 03G363。L1（1）为单跨梁，其截面尺寸为 240mm×300mm，上部钢筋为 2 </a:t>
            </a:r>
            <a:r>
              <a:rPr lang="zh-CN" altLang="en-US" sz="16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 12</a:t>
            </a: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，下部钢筋为 2 12，箍筋</a:t>
            </a:r>
            <a:r>
              <a:rPr lang="zh-CN" altLang="en-US" sz="16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为   </a:t>
            </a: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8@200 的双肢箍。其他梁代号的含义与 L1（1）类似。过梁代号为 GL-4103，应查取 03G322-1 图集。AL-1 的宽度为 500mm，上、下部钢筋均为 </a:t>
            </a:r>
            <a:r>
              <a:rPr lang="zh-CN" altLang="en-US" sz="16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4   </a:t>
            </a: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14，箍筋为 </a:t>
            </a:r>
            <a:r>
              <a:rPr lang="zh-CN" altLang="en-US" sz="16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  8</a:t>
            </a: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@200 的四肢箍。楼梯另见详图。</a:t>
            </a:r>
          </a:p>
        </p:txBody>
      </p:sp>
      <p:sp>
        <p:nvSpPr>
          <p:cNvPr id="9" name="文本框 8"/>
          <p:cNvSpPr txBox="1"/>
          <p:nvPr>
            <p:custDataLst>
              <p:tags r:id="rId8"/>
            </p:custDataLst>
          </p:nvPr>
        </p:nvSpPr>
        <p:spPr>
          <a:xfrm>
            <a:off x="609048" y="609480"/>
            <a:ext cx="8535292" cy="762125"/>
          </a:xfrm>
          <a:prstGeom prst="rect">
            <a:avLst/>
          </a:prstGeom>
          <a:solidFill>
            <a:srgbClr val="F87616"/>
          </a:solidFill>
        </p:spPr>
        <p:txBody>
          <a:bodyPr wrap="square" rtlCol="0" anchor="ctr">
            <a:noAutofit/>
          </a:bodyPr>
          <a:lstStyle/>
          <a:p>
            <a:pPr marL="0" indent="0" algn="l">
              <a:lnSpc>
                <a:spcPct val="100000"/>
              </a:lnSpc>
              <a:spcBef>
                <a:spcPts val="0"/>
              </a:spcBef>
              <a:spcAft>
                <a:spcPts val="0"/>
              </a:spcAft>
              <a:buSzPct val="100000"/>
              <a:buNone/>
            </a:pPr>
            <a:r>
              <a:rPr lang="zh-CN" altLang="en-US" sz="2400" b="1" spc="300" dirty="0">
                <a:solidFill>
                  <a:schemeClr val="lt1"/>
                </a:solidFill>
                <a:latin typeface="微软雅黑" panose="020B0503020204020204" pitchFamily="34" charset="-122"/>
                <a:ea typeface="微软雅黑" panose="020B0503020204020204" pitchFamily="34" charset="-122"/>
              </a:rPr>
              <a:t>一、任务主题</a:t>
            </a:r>
          </a:p>
        </p:txBody>
      </p:sp>
      <p:pic>
        <p:nvPicPr>
          <p:cNvPr id="205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00207" y="2422071"/>
            <a:ext cx="1905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4305" y="2754086"/>
            <a:ext cx="1905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57407" y="2650671"/>
            <a:ext cx="1905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81444" y="4142014"/>
            <a:ext cx="1905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73578" y="4370614"/>
            <a:ext cx="1905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967817" y="5110843"/>
            <a:ext cx="1905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725150" y="5110843"/>
            <a:ext cx="1905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74963" y="5437414"/>
            <a:ext cx="1905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17521" y="5796643"/>
            <a:ext cx="1905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9" name="Picture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91150" y="5682343"/>
            <a:ext cx="1905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23"/>
          <p:cNvSpPr/>
          <p:nvPr>
            <p:custDataLst>
              <p:tags r:id="rId2"/>
            </p:custDataLst>
          </p:nvPr>
        </p:nvSpPr>
        <p:spPr>
          <a:xfrm>
            <a:off x="635" y="462155"/>
            <a:ext cx="9232522" cy="762125"/>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2">
              <a:lumMod val="20000"/>
              <a:lumOff val="80000"/>
            </a:schemeClr>
          </a:solidFill>
          <a:ln>
            <a:noFill/>
          </a:ln>
          <a:effectLst>
            <a:outerShdw blurRad="50800" dist="50800" dir="5400000" algn="ctr" rotWithShape="0">
              <a:srgbClr val="D0E1F5">
                <a:alpha val="10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任意多边形: 形状 25"/>
          <p:cNvSpPr/>
          <p:nvPr>
            <p:custDataLst>
              <p:tags r:id="rId3"/>
            </p:custDataLst>
          </p:nvPr>
        </p:nvSpPr>
        <p:spPr>
          <a:xfrm>
            <a:off x="9227564" y="462160"/>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5"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2">
              <a:lumMod val="20000"/>
              <a:lumOff val="80000"/>
            </a:schemeClr>
          </a:solidFill>
          <a:ln>
            <a:noFill/>
          </a:ln>
          <a:effectLst>
            <a:outerShdw blurRad="50800" dist="50800" dir="5400000" algn="ctr" rotWithShape="0">
              <a:srgbClr val="D0E1F5">
                <a:alpha val="10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矩形 18"/>
          <p:cNvSpPr/>
          <p:nvPr>
            <p:custDataLst>
              <p:tags r:id="rId4"/>
            </p:custDataLst>
          </p:nvPr>
        </p:nvSpPr>
        <p:spPr>
          <a:xfrm>
            <a:off x="0" y="1676413"/>
            <a:ext cx="12192098" cy="472443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任意多边形: 形状 22"/>
          <p:cNvSpPr/>
          <p:nvPr>
            <p:custDataLst>
              <p:tags r:id="rId5"/>
            </p:custDataLst>
          </p:nvPr>
        </p:nvSpPr>
        <p:spPr>
          <a:xfrm>
            <a:off x="0" y="609475"/>
            <a:ext cx="9147432" cy="762125"/>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rgbClr val="F876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dirty="0">
              <a:solidFill>
                <a:srgbClr val="F8761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任意多边形: 形状 24"/>
          <p:cNvSpPr/>
          <p:nvPr>
            <p:custDataLst>
              <p:tags r:id="rId6"/>
            </p:custDataLst>
          </p:nvPr>
        </p:nvSpPr>
        <p:spPr>
          <a:xfrm>
            <a:off x="9139299" y="609480"/>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5"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rgbClr val="F876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文本框 8"/>
          <p:cNvSpPr txBox="1"/>
          <p:nvPr>
            <p:custDataLst>
              <p:tags r:id="rId7"/>
            </p:custDataLst>
          </p:nvPr>
        </p:nvSpPr>
        <p:spPr>
          <a:xfrm>
            <a:off x="609048" y="609480"/>
            <a:ext cx="8535292" cy="762125"/>
          </a:xfrm>
          <a:prstGeom prst="rect">
            <a:avLst/>
          </a:prstGeom>
          <a:solidFill>
            <a:srgbClr val="F87616"/>
          </a:solidFill>
        </p:spPr>
        <p:txBody>
          <a:bodyPr wrap="square" rtlCol="0" anchor="ctr">
            <a:noAutofit/>
          </a:bodyPr>
          <a:lstStyle/>
          <a:p>
            <a:pPr marL="0" indent="0" algn="l">
              <a:lnSpc>
                <a:spcPct val="100000"/>
              </a:lnSpc>
              <a:spcBef>
                <a:spcPts val="0"/>
              </a:spcBef>
              <a:spcAft>
                <a:spcPts val="0"/>
              </a:spcAft>
              <a:buSzPct val="100000"/>
              <a:buNone/>
            </a:pPr>
            <a:r>
              <a:rPr lang="zh-CN" altLang="en-US" sz="2400" b="1" spc="300" dirty="0">
                <a:solidFill>
                  <a:schemeClr val="lt1"/>
                </a:solidFill>
                <a:latin typeface="微软雅黑" panose="020B0503020204020204" pitchFamily="34" charset="-122"/>
                <a:ea typeface="微软雅黑" panose="020B0503020204020204" pitchFamily="34" charset="-122"/>
              </a:rPr>
              <a:t>一、任务主题</a:t>
            </a:r>
          </a:p>
        </p:txBody>
      </p:sp>
      <p:pic>
        <p:nvPicPr>
          <p:cNvPr id="2" name="图片 1"/>
          <p:cNvPicPr>
            <a:picLocks noChangeAspect="1"/>
          </p:cNvPicPr>
          <p:nvPr/>
        </p:nvPicPr>
        <p:blipFill>
          <a:blip r:embed="rId9"/>
          <a:stretch>
            <a:fillRect/>
          </a:stretch>
        </p:blipFill>
        <p:spPr>
          <a:xfrm>
            <a:off x="828040" y="1482725"/>
            <a:ext cx="10535515" cy="51120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5"/>
          <p:cNvSpPr/>
          <p:nvPr/>
        </p:nvSpPr>
        <p:spPr bwMode="auto">
          <a:xfrm>
            <a:off x="6241931" y="2726937"/>
            <a:ext cx="2193859" cy="367118"/>
          </a:xfrm>
          <a:custGeom>
            <a:avLst/>
            <a:gdLst>
              <a:gd name="T0" fmla="*/ 339 w 902"/>
              <a:gd name="T1" fmla="*/ 147 h 151"/>
              <a:gd name="T2" fmla="*/ 342 w 902"/>
              <a:gd name="T3" fmla="*/ 151 h 151"/>
              <a:gd name="T4" fmla="*/ 480 w 902"/>
              <a:gd name="T5" fmla="*/ 13 h 151"/>
              <a:gd name="T6" fmla="*/ 902 w 902"/>
              <a:gd name="T7" fmla="*/ 13 h 151"/>
              <a:gd name="T8" fmla="*/ 902 w 902"/>
              <a:gd name="T9" fmla="*/ 3 h 151"/>
              <a:gd name="T10" fmla="*/ 475 w 902"/>
              <a:gd name="T11" fmla="*/ 3 h 151"/>
              <a:gd name="T12" fmla="*/ 475 w 902"/>
              <a:gd name="T13" fmla="*/ 5 h 151"/>
              <a:gd name="T14" fmla="*/ 475 w 902"/>
              <a:gd name="T15" fmla="*/ 4 h 151"/>
              <a:gd name="T16" fmla="*/ 340 w 902"/>
              <a:gd name="T17" fmla="*/ 139 h 151"/>
              <a:gd name="T18" fmla="*/ 0 w 902"/>
              <a:gd name="T19" fmla="*/ 0 h 151"/>
              <a:gd name="T20" fmla="*/ 0 w 902"/>
              <a:gd name="T21" fmla="*/ 7 h 151"/>
              <a:gd name="T22" fmla="*/ 339 w 902"/>
              <a:gd name="T23" fmla="*/ 148 h 151"/>
              <a:gd name="T24" fmla="*/ 339 w 902"/>
              <a:gd name="T25" fmla="*/ 1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2" h="151">
                <a:moveTo>
                  <a:pt x="339" y="147"/>
                </a:moveTo>
                <a:cubicBezTo>
                  <a:pt x="342" y="151"/>
                  <a:pt x="342" y="151"/>
                  <a:pt x="342" y="151"/>
                </a:cubicBezTo>
                <a:cubicBezTo>
                  <a:pt x="480" y="13"/>
                  <a:pt x="480" y="13"/>
                  <a:pt x="480" y="13"/>
                </a:cubicBezTo>
                <a:cubicBezTo>
                  <a:pt x="902" y="13"/>
                  <a:pt x="902" y="13"/>
                  <a:pt x="902" y="13"/>
                </a:cubicBezTo>
                <a:cubicBezTo>
                  <a:pt x="902" y="3"/>
                  <a:pt x="902" y="3"/>
                  <a:pt x="902" y="3"/>
                </a:cubicBezTo>
                <a:cubicBezTo>
                  <a:pt x="475" y="3"/>
                  <a:pt x="475" y="3"/>
                  <a:pt x="475" y="3"/>
                </a:cubicBezTo>
                <a:cubicBezTo>
                  <a:pt x="475" y="5"/>
                  <a:pt x="475" y="5"/>
                  <a:pt x="475" y="5"/>
                </a:cubicBezTo>
                <a:cubicBezTo>
                  <a:pt x="475" y="4"/>
                  <a:pt x="475" y="4"/>
                  <a:pt x="475" y="4"/>
                </a:cubicBezTo>
                <a:cubicBezTo>
                  <a:pt x="340" y="139"/>
                  <a:pt x="340" y="139"/>
                  <a:pt x="340" y="139"/>
                </a:cubicBezTo>
                <a:cubicBezTo>
                  <a:pt x="243" y="60"/>
                  <a:pt x="125" y="12"/>
                  <a:pt x="0" y="0"/>
                </a:cubicBezTo>
                <a:cubicBezTo>
                  <a:pt x="0" y="7"/>
                  <a:pt x="0" y="7"/>
                  <a:pt x="0" y="7"/>
                </a:cubicBezTo>
                <a:cubicBezTo>
                  <a:pt x="128" y="20"/>
                  <a:pt x="244" y="70"/>
                  <a:pt x="339" y="148"/>
                </a:cubicBezTo>
                <a:lnTo>
                  <a:pt x="339" y="147"/>
                </a:ln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26" name="Freeform 6"/>
          <p:cNvSpPr/>
          <p:nvPr/>
        </p:nvSpPr>
        <p:spPr bwMode="auto">
          <a:xfrm>
            <a:off x="3739928" y="5466313"/>
            <a:ext cx="2195334" cy="367118"/>
          </a:xfrm>
          <a:custGeom>
            <a:avLst/>
            <a:gdLst>
              <a:gd name="T0" fmla="*/ 564 w 902"/>
              <a:gd name="T1" fmla="*/ 3 h 151"/>
              <a:gd name="T2" fmla="*/ 560 w 902"/>
              <a:gd name="T3" fmla="*/ 0 h 151"/>
              <a:gd name="T4" fmla="*/ 422 w 902"/>
              <a:gd name="T5" fmla="*/ 138 h 151"/>
              <a:gd name="T6" fmla="*/ 0 w 902"/>
              <a:gd name="T7" fmla="*/ 138 h 151"/>
              <a:gd name="T8" fmla="*/ 0 w 902"/>
              <a:gd name="T9" fmla="*/ 148 h 151"/>
              <a:gd name="T10" fmla="*/ 427 w 902"/>
              <a:gd name="T11" fmla="*/ 148 h 151"/>
              <a:gd name="T12" fmla="*/ 427 w 902"/>
              <a:gd name="T13" fmla="*/ 146 h 151"/>
              <a:gd name="T14" fmla="*/ 428 w 902"/>
              <a:gd name="T15" fmla="*/ 146 h 151"/>
              <a:gd name="T16" fmla="*/ 562 w 902"/>
              <a:gd name="T17" fmla="*/ 12 h 151"/>
              <a:gd name="T18" fmla="*/ 902 w 902"/>
              <a:gd name="T19" fmla="*/ 151 h 151"/>
              <a:gd name="T20" fmla="*/ 902 w 902"/>
              <a:gd name="T21" fmla="*/ 144 h 151"/>
              <a:gd name="T22" fmla="*/ 564 w 902"/>
              <a:gd name="T23" fmla="*/ 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2" h="151">
                <a:moveTo>
                  <a:pt x="564" y="3"/>
                </a:moveTo>
                <a:cubicBezTo>
                  <a:pt x="560" y="0"/>
                  <a:pt x="560" y="0"/>
                  <a:pt x="560" y="0"/>
                </a:cubicBezTo>
                <a:cubicBezTo>
                  <a:pt x="422" y="138"/>
                  <a:pt x="422" y="138"/>
                  <a:pt x="422" y="138"/>
                </a:cubicBezTo>
                <a:cubicBezTo>
                  <a:pt x="0" y="138"/>
                  <a:pt x="0" y="138"/>
                  <a:pt x="0" y="138"/>
                </a:cubicBezTo>
                <a:cubicBezTo>
                  <a:pt x="0" y="148"/>
                  <a:pt x="0" y="148"/>
                  <a:pt x="0" y="148"/>
                </a:cubicBezTo>
                <a:cubicBezTo>
                  <a:pt x="427" y="148"/>
                  <a:pt x="427" y="148"/>
                  <a:pt x="427" y="148"/>
                </a:cubicBezTo>
                <a:cubicBezTo>
                  <a:pt x="427" y="146"/>
                  <a:pt x="427" y="146"/>
                  <a:pt x="427" y="146"/>
                </a:cubicBezTo>
                <a:cubicBezTo>
                  <a:pt x="428" y="146"/>
                  <a:pt x="428" y="146"/>
                  <a:pt x="428" y="146"/>
                </a:cubicBezTo>
                <a:cubicBezTo>
                  <a:pt x="562" y="12"/>
                  <a:pt x="562" y="12"/>
                  <a:pt x="562" y="12"/>
                </a:cubicBezTo>
                <a:cubicBezTo>
                  <a:pt x="660" y="91"/>
                  <a:pt x="777" y="139"/>
                  <a:pt x="902" y="151"/>
                </a:cubicBezTo>
                <a:cubicBezTo>
                  <a:pt x="902" y="144"/>
                  <a:pt x="902" y="144"/>
                  <a:pt x="902" y="144"/>
                </a:cubicBezTo>
                <a:cubicBezTo>
                  <a:pt x="775" y="131"/>
                  <a:pt x="658" y="80"/>
                  <a:pt x="564" y="3"/>
                </a:cubicBez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27" name="Freeform 7"/>
          <p:cNvSpPr/>
          <p:nvPr/>
        </p:nvSpPr>
        <p:spPr bwMode="auto">
          <a:xfrm>
            <a:off x="7279886" y="3288672"/>
            <a:ext cx="822697" cy="850711"/>
          </a:xfrm>
          <a:custGeom>
            <a:avLst/>
            <a:gdLst>
              <a:gd name="T0" fmla="*/ 338 w 338"/>
              <a:gd name="T1" fmla="*/ 349 h 349"/>
              <a:gd name="T2" fmla="*/ 338 w 338"/>
              <a:gd name="T3" fmla="*/ 339 h 349"/>
              <a:gd name="T4" fmla="*/ 148 w 338"/>
              <a:gd name="T5" fmla="*/ 339 h 349"/>
              <a:gd name="T6" fmla="*/ 6 w 338"/>
              <a:gd name="T7" fmla="*/ 0 h 349"/>
              <a:gd name="T8" fmla="*/ 0 w 338"/>
              <a:gd name="T9" fmla="*/ 5 h 349"/>
              <a:gd name="T10" fmla="*/ 141 w 338"/>
              <a:gd name="T11" fmla="*/ 344 h 349"/>
              <a:gd name="T12" fmla="*/ 141 w 338"/>
              <a:gd name="T13" fmla="*/ 344 h 349"/>
              <a:gd name="T14" fmla="*/ 141 w 338"/>
              <a:gd name="T15" fmla="*/ 349 h 349"/>
              <a:gd name="T16" fmla="*/ 338 w 338"/>
              <a:gd name="T17" fmla="*/ 349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349">
                <a:moveTo>
                  <a:pt x="338" y="349"/>
                </a:moveTo>
                <a:cubicBezTo>
                  <a:pt x="338" y="339"/>
                  <a:pt x="338" y="339"/>
                  <a:pt x="338" y="339"/>
                </a:cubicBezTo>
                <a:cubicBezTo>
                  <a:pt x="148" y="339"/>
                  <a:pt x="148" y="339"/>
                  <a:pt x="148" y="339"/>
                </a:cubicBezTo>
                <a:cubicBezTo>
                  <a:pt x="135" y="214"/>
                  <a:pt x="86" y="97"/>
                  <a:pt x="6" y="0"/>
                </a:cubicBezTo>
                <a:cubicBezTo>
                  <a:pt x="0" y="5"/>
                  <a:pt x="0" y="5"/>
                  <a:pt x="0" y="5"/>
                </a:cubicBezTo>
                <a:cubicBezTo>
                  <a:pt x="78" y="100"/>
                  <a:pt x="128" y="216"/>
                  <a:pt x="141" y="344"/>
                </a:cubicBezTo>
                <a:cubicBezTo>
                  <a:pt x="141" y="344"/>
                  <a:pt x="141" y="344"/>
                  <a:pt x="141" y="344"/>
                </a:cubicBezTo>
                <a:cubicBezTo>
                  <a:pt x="141" y="349"/>
                  <a:pt x="141" y="349"/>
                  <a:pt x="141" y="349"/>
                </a:cubicBezTo>
                <a:lnTo>
                  <a:pt x="338" y="349"/>
                </a:ln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28" name="Freeform 8"/>
          <p:cNvSpPr/>
          <p:nvPr/>
        </p:nvSpPr>
        <p:spPr bwMode="auto">
          <a:xfrm>
            <a:off x="5097822" y="2263986"/>
            <a:ext cx="849236" cy="822697"/>
          </a:xfrm>
          <a:custGeom>
            <a:avLst/>
            <a:gdLst>
              <a:gd name="T0" fmla="*/ 339 w 349"/>
              <a:gd name="T1" fmla="*/ 190 h 338"/>
              <a:gd name="T2" fmla="*/ 0 w 349"/>
              <a:gd name="T3" fmla="*/ 332 h 338"/>
              <a:gd name="T4" fmla="*/ 6 w 349"/>
              <a:gd name="T5" fmla="*/ 338 h 338"/>
              <a:gd name="T6" fmla="*/ 344 w 349"/>
              <a:gd name="T7" fmla="*/ 197 h 338"/>
              <a:gd name="T8" fmla="*/ 344 w 349"/>
              <a:gd name="T9" fmla="*/ 197 h 338"/>
              <a:gd name="T10" fmla="*/ 349 w 349"/>
              <a:gd name="T11" fmla="*/ 197 h 338"/>
              <a:gd name="T12" fmla="*/ 349 w 349"/>
              <a:gd name="T13" fmla="*/ 0 h 338"/>
              <a:gd name="T14" fmla="*/ 339 w 349"/>
              <a:gd name="T15" fmla="*/ 0 h 338"/>
              <a:gd name="T16" fmla="*/ 339 w 349"/>
              <a:gd name="T17" fmla="*/ 19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338">
                <a:moveTo>
                  <a:pt x="339" y="190"/>
                </a:moveTo>
                <a:cubicBezTo>
                  <a:pt x="214" y="203"/>
                  <a:pt x="97" y="252"/>
                  <a:pt x="0" y="332"/>
                </a:cubicBezTo>
                <a:cubicBezTo>
                  <a:pt x="6" y="338"/>
                  <a:pt x="6" y="338"/>
                  <a:pt x="6" y="338"/>
                </a:cubicBezTo>
                <a:cubicBezTo>
                  <a:pt x="100" y="260"/>
                  <a:pt x="217" y="210"/>
                  <a:pt x="344" y="197"/>
                </a:cubicBezTo>
                <a:cubicBezTo>
                  <a:pt x="344" y="197"/>
                  <a:pt x="344" y="197"/>
                  <a:pt x="344" y="197"/>
                </a:cubicBezTo>
                <a:cubicBezTo>
                  <a:pt x="349" y="197"/>
                  <a:pt x="349" y="197"/>
                  <a:pt x="349" y="197"/>
                </a:cubicBezTo>
                <a:cubicBezTo>
                  <a:pt x="349" y="0"/>
                  <a:pt x="349" y="0"/>
                  <a:pt x="349" y="0"/>
                </a:cubicBezTo>
                <a:cubicBezTo>
                  <a:pt x="339" y="0"/>
                  <a:pt x="339" y="0"/>
                  <a:pt x="339" y="0"/>
                </a:cubicBezTo>
                <a:lnTo>
                  <a:pt x="339" y="190"/>
                </a:ln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29" name="Freeform 9"/>
          <p:cNvSpPr/>
          <p:nvPr/>
        </p:nvSpPr>
        <p:spPr bwMode="auto">
          <a:xfrm>
            <a:off x="3521722" y="2951041"/>
            <a:ext cx="1381483" cy="1175072"/>
          </a:xfrm>
          <a:custGeom>
            <a:avLst/>
            <a:gdLst>
              <a:gd name="T0" fmla="*/ 556 w 568"/>
              <a:gd name="T1" fmla="*/ 143 h 483"/>
              <a:gd name="T2" fmla="*/ 417 w 568"/>
              <a:gd name="T3" fmla="*/ 483 h 483"/>
              <a:gd name="T4" fmla="*/ 424 w 568"/>
              <a:gd name="T5" fmla="*/ 483 h 483"/>
              <a:gd name="T6" fmla="*/ 565 w 568"/>
              <a:gd name="T7" fmla="*/ 144 h 483"/>
              <a:gd name="T8" fmla="*/ 565 w 568"/>
              <a:gd name="T9" fmla="*/ 144 h 483"/>
              <a:gd name="T10" fmla="*/ 568 w 568"/>
              <a:gd name="T11" fmla="*/ 141 h 483"/>
              <a:gd name="T12" fmla="*/ 429 w 568"/>
              <a:gd name="T13" fmla="*/ 1 h 483"/>
              <a:gd name="T14" fmla="*/ 427 w 568"/>
              <a:gd name="T15" fmla="*/ 3 h 483"/>
              <a:gd name="T16" fmla="*/ 427 w 568"/>
              <a:gd name="T17" fmla="*/ 0 h 483"/>
              <a:gd name="T18" fmla="*/ 0 w 568"/>
              <a:gd name="T19" fmla="*/ 0 h 483"/>
              <a:gd name="T20" fmla="*/ 0 w 568"/>
              <a:gd name="T21" fmla="*/ 10 h 483"/>
              <a:gd name="T22" fmla="*/ 423 w 568"/>
              <a:gd name="T23" fmla="*/ 10 h 483"/>
              <a:gd name="T24" fmla="*/ 556 w 568"/>
              <a:gd name="T25" fmla="*/ 14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8" h="483">
                <a:moveTo>
                  <a:pt x="556" y="143"/>
                </a:moveTo>
                <a:cubicBezTo>
                  <a:pt x="477" y="240"/>
                  <a:pt x="429" y="358"/>
                  <a:pt x="417" y="483"/>
                </a:cubicBezTo>
                <a:cubicBezTo>
                  <a:pt x="424" y="483"/>
                  <a:pt x="424" y="483"/>
                  <a:pt x="424" y="483"/>
                </a:cubicBezTo>
                <a:cubicBezTo>
                  <a:pt x="437" y="355"/>
                  <a:pt x="488" y="239"/>
                  <a:pt x="565" y="144"/>
                </a:cubicBezTo>
                <a:cubicBezTo>
                  <a:pt x="565" y="144"/>
                  <a:pt x="565" y="144"/>
                  <a:pt x="565" y="144"/>
                </a:cubicBezTo>
                <a:cubicBezTo>
                  <a:pt x="568" y="141"/>
                  <a:pt x="568" y="141"/>
                  <a:pt x="568" y="141"/>
                </a:cubicBezTo>
                <a:cubicBezTo>
                  <a:pt x="429" y="1"/>
                  <a:pt x="429" y="1"/>
                  <a:pt x="429" y="1"/>
                </a:cubicBezTo>
                <a:cubicBezTo>
                  <a:pt x="427" y="3"/>
                  <a:pt x="427" y="3"/>
                  <a:pt x="427" y="3"/>
                </a:cubicBezTo>
                <a:cubicBezTo>
                  <a:pt x="427" y="0"/>
                  <a:pt x="427" y="0"/>
                  <a:pt x="427" y="0"/>
                </a:cubicBezTo>
                <a:cubicBezTo>
                  <a:pt x="0" y="0"/>
                  <a:pt x="0" y="0"/>
                  <a:pt x="0" y="0"/>
                </a:cubicBezTo>
                <a:cubicBezTo>
                  <a:pt x="0" y="10"/>
                  <a:pt x="0" y="10"/>
                  <a:pt x="0" y="10"/>
                </a:cubicBezTo>
                <a:cubicBezTo>
                  <a:pt x="423" y="10"/>
                  <a:pt x="423" y="10"/>
                  <a:pt x="423" y="10"/>
                </a:cubicBezTo>
                <a:lnTo>
                  <a:pt x="556" y="143"/>
                </a:ln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0" name="Freeform 10"/>
          <p:cNvSpPr/>
          <p:nvPr/>
        </p:nvSpPr>
        <p:spPr bwMode="auto">
          <a:xfrm>
            <a:off x="4074610" y="4420987"/>
            <a:ext cx="821223" cy="850711"/>
          </a:xfrm>
          <a:custGeom>
            <a:avLst/>
            <a:gdLst>
              <a:gd name="T0" fmla="*/ 0 w 338"/>
              <a:gd name="T1" fmla="*/ 0 h 349"/>
              <a:gd name="T2" fmla="*/ 0 w 338"/>
              <a:gd name="T3" fmla="*/ 10 h 349"/>
              <a:gd name="T4" fmla="*/ 191 w 338"/>
              <a:gd name="T5" fmla="*/ 10 h 349"/>
              <a:gd name="T6" fmla="*/ 332 w 338"/>
              <a:gd name="T7" fmla="*/ 349 h 349"/>
              <a:gd name="T8" fmla="*/ 338 w 338"/>
              <a:gd name="T9" fmla="*/ 343 h 349"/>
              <a:gd name="T10" fmla="*/ 197 w 338"/>
              <a:gd name="T11" fmla="*/ 5 h 349"/>
              <a:gd name="T12" fmla="*/ 197 w 338"/>
              <a:gd name="T13" fmla="*/ 5 h 349"/>
              <a:gd name="T14" fmla="*/ 197 w 338"/>
              <a:gd name="T15" fmla="*/ 0 h 349"/>
              <a:gd name="T16" fmla="*/ 0 w 338"/>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349">
                <a:moveTo>
                  <a:pt x="0" y="0"/>
                </a:moveTo>
                <a:cubicBezTo>
                  <a:pt x="0" y="10"/>
                  <a:pt x="0" y="10"/>
                  <a:pt x="0" y="10"/>
                </a:cubicBezTo>
                <a:cubicBezTo>
                  <a:pt x="191" y="10"/>
                  <a:pt x="191" y="10"/>
                  <a:pt x="191" y="10"/>
                </a:cubicBezTo>
                <a:cubicBezTo>
                  <a:pt x="204" y="135"/>
                  <a:pt x="253" y="252"/>
                  <a:pt x="332" y="349"/>
                </a:cubicBezTo>
                <a:cubicBezTo>
                  <a:pt x="338" y="343"/>
                  <a:pt x="338" y="343"/>
                  <a:pt x="338" y="343"/>
                </a:cubicBezTo>
                <a:cubicBezTo>
                  <a:pt x="261" y="249"/>
                  <a:pt x="210" y="132"/>
                  <a:pt x="197" y="5"/>
                </a:cubicBezTo>
                <a:cubicBezTo>
                  <a:pt x="197" y="5"/>
                  <a:pt x="197" y="5"/>
                  <a:pt x="197" y="5"/>
                </a:cubicBezTo>
                <a:cubicBezTo>
                  <a:pt x="197" y="0"/>
                  <a:pt x="197" y="0"/>
                  <a:pt x="197" y="0"/>
                </a:cubicBezTo>
                <a:lnTo>
                  <a:pt x="0" y="0"/>
                </a:ln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1" name="Freeform 11"/>
          <p:cNvSpPr/>
          <p:nvPr/>
        </p:nvSpPr>
        <p:spPr bwMode="auto">
          <a:xfrm>
            <a:off x="7272514" y="4434255"/>
            <a:ext cx="1380008" cy="1175072"/>
          </a:xfrm>
          <a:custGeom>
            <a:avLst/>
            <a:gdLst>
              <a:gd name="T0" fmla="*/ 145 w 567"/>
              <a:gd name="T1" fmla="*/ 473 h 483"/>
              <a:gd name="T2" fmla="*/ 12 w 567"/>
              <a:gd name="T3" fmla="*/ 340 h 483"/>
              <a:gd name="T4" fmla="*/ 151 w 567"/>
              <a:gd name="T5" fmla="*/ 0 h 483"/>
              <a:gd name="T6" fmla="*/ 144 w 567"/>
              <a:gd name="T7" fmla="*/ 0 h 483"/>
              <a:gd name="T8" fmla="*/ 3 w 567"/>
              <a:gd name="T9" fmla="*/ 338 h 483"/>
              <a:gd name="T10" fmla="*/ 4 w 567"/>
              <a:gd name="T11" fmla="*/ 338 h 483"/>
              <a:gd name="T12" fmla="*/ 0 w 567"/>
              <a:gd name="T13" fmla="*/ 342 h 483"/>
              <a:gd name="T14" fmla="*/ 140 w 567"/>
              <a:gd name="T15" fmla="*/ 481 h 483"/>
              <a:gd name="T16" fmla="*/ 140 w 567"/>
              <a:gd name="T17" fmla="*/ 481 h 483"/>
              <a:gd name="T18" fmla="*/ 140 w 567"/>
              <a:gd name="T19" fmla="*/ 483 h 483"/>
              <a:gd name="T20" fmla="*/ 567 w 567"/>
              <a:gd name="T21" fmla="*/ 483 h 483"/>
              <a:gd name="T22" fmla="*/ 567 w 567"/>
              <a:gd name="T23" fmla="*/ 473 h 483"/>
              <a:gd name="T24" fmla="*/ 145 w 567"/>
              <a:gd name="T25" fmla="*/ 47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7" h="483">
                <a:moveTo>
                  <a:pt x="145" y="473"/>
                </a:moveTo>
                <a:cubicBezTo>
                  <a:pt x="12" y="340"/>
                  <a:pt x="12" y="340"/>
                  <a:pt x="12" y="340"/>
                </a:cubicBezTo>
                <a:cubicBezTo>
                  <a:pt x="91" y="242"/>
                  <a:pt x="139" y="125"/>
                  <a:pt x="151" y="0"/>
                </a:cubicBezTo>
                <a:cubicBezTo>
                  <a:pt x="144" y="0"/>
                  <a:pt x="144" y="0"/>
                  <a:pt x="144" y="0"/>
                </a:cubicBezTo>
                <a:cubicBezTo>
                  <a:pt x="131" y="127"/>
                  <a:pt x="81" y="244"/>
                  <a:pt x="3" y="338"/>
                </a:cubicBezTo>
                <a:cubicBezTo>
                  <a:pt x="4" y="338"/>
                  <a:pt x="4" y="338"/>
                  <a:pt x="4" y="338"/>
                </a:cubicBezTo>
                <a:cubicBezTo>
                  <a:pt x="0" y="342"/>
                  <a:pt x="0" y="342"/>
                  <a:pt x="0" y="342"/>
                </a:cubicBezTo>
                <a:cubicBezTo>
                  <a:pt x="140" y="481"/>
                  <a:pt x="140" y="481"/>
                  <a:pt x="140" y="481"/>
                </a:cubicBezTo>
                <a:cubicBezTo>
                  <a:pt x="140" y="481"/>
                  <a:pt x="140" y="481"/>
                  <a:pt x="140" y="481"/>
                </a:cubicBezTo>
                <a:cubicBezTo>
                  <a:pt x="140" y="483"/>
                  <a:pt x="140" y="483"/>
                  <a:pt x="140" y="483"/>
                </a:cubicBezTo>
                <a:cubicBezTo>
                  <a:pt x="567" y="483"/>
                  <a:pt x="567" y="483"/>
                  <a:pt x="567" y="483"/>
                </a:cubicBezTo>
                <a:cubicBezTo>
                  <a:pt x="567" y="473"/>
                  <a:pt x="567" y="473"/>
                  <a:pt x="567" y="473"/>
                </a:cubicBezTo>
                <a:lnTo>
                  <a:pt x="145" y="473"/>
                </a:ln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2" name="Freeform 12"/>
          <p:cNvSpPr/>
          <p:nvPr/>
        </p:nvSpPr>
        <p:spPr bwMode="auto">
          <a:xfrm>
            <a:off x="6219815" y="5466313"/>
            <a:ext cx="849236" cy="822697"/>
          </a:xfrm>
          <a:custGeom>
            <a:avLst/>
            <a:gdLst>
              <a:gd name="T0" fmla="*/ 10 w 349"/>
              <a:gd name="T1" fmla="*/ 147 h 338"/>
              <a:gd name="T2" fmla="*/ 349 w 349"/>
              <a:gd name="T3" fmla="*/ 5 h 338"/>
              <a:gd name="T4" fmla="*/ 343 w 349"/>
              <a:gd name="T5" fmla="*/ 0 h 338"/>
              <a:gd name="T6" fmla="*/ 5 w 349"/>
              <a:gd name="T7" fmla="*/ 140 h 338"/>
              <a:gd name="T8" fmla="*/ 5 w 349"/>
              <a:gd name="T9" fmla="*/ 140 h 338"/>
              <a:gd name="T10" fmla="*/ 0 w 349"/>
              <a:gd name="T11" fmla="*/ 140 h 338"/>
              <a:gd name="T12" fmla="*/ 0 w 349"/>
              <a:gd name="T13" fmla="*/ 338 h 338"/>
              <a:gd name="T14" fmla="*/ 10 w 349"/>
              <a:gd name="T15" fmla="*/ 338 h 338"/>
              <a:gd name="T16" fmla="*/ 10 w 349"/>
              <a:gd name="T17" fmla="*/ 14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338">
                <a:moveTo>
                  <a:pt x="10" y="147"/>
                </a:moveTo>
                <a:cubicBezTo>
                  <a:pt x="135" y="134"/>
                  <a:pt x="252" y="85"/>
                  <a:pt x="349" y="5"/>
                </a:cubicBezTo>
                <a:cubicBezTo>
                  <a:pt x="343" y="0"/>
                  <a:pt x="343" y="0"/>
                  <a:pt x="343" y="0"/>
                </a:cubicBezTo>
                <a:cubicBezTo>
                  <a:pt x="249" y="77"/>
                  <a:pt x="132" y="128"/>
                  <a:pt x="5" y="140"/>
                </a:cubicBezTo>
                <a:cubicBezTo>
                  <a:pt x="5" y="140"/>
                  <a:pt x="5" y="140"/>
                  <a:pt x="5" y="140"/>
                </a:cubicBezTo>
                <a:cubicBezTo>
                  <a:pt x="0" y="140"/>
                  <a:pt x="0" y="140"/>
                  <a:pt x="0" y="140"/>
                </a:cubicBezTo>
                <a:cubicBezTo>
                  <a:pt x="0" y="338"/>
                  <a:pt x="0" y="338"/>
                  <a:pt x="0" y="338"/>
                </a:cubicBezTo>
                <a:cubicBezTo>
                  <a:pt x="10" y="338"/>
                  <a:pt x="10" y="338"/>
                  <a:pt x="10" y="338"/>
                </a:cubicBezTo>
                <a:lnTo>
                  <a:pt x="10" y="147"/>
                </a:lnTo>
                <a:close/>
              </a:path>
            </a:pathLst>
          </a:custGeom>
          <a:solidFill>
            <a:schemeClr val="accent5"/>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3" name="Freeform 13"/>
          <p:cNvSpPr/>
          <p:nvPr/>
        </p:nvSpPr>
        <p:spPr bwMode="auto">
          <a:xfrm>
            <a:off x="4553779" y="3294570"/>
            <a:ext cx="510131" cy="852185"/>
          </a:xfrm>
          <a:custGeom>
            <a:avLst/>
            <a:gdLst>
              <a:gd name="T0" fmla="*/ 210 w 210"/>
              <a:gd name="T1" fmla="*/ 54 h 350"/>
              <a:gd name="T2" fmla="*/ 144 w 210"/>
              <a:gd name="T3" fmla="*/ 0 h 350"/>
              <a:gd name="T4" fmla="*/ 0 w 210"/>
              <a:gd name="T5" fmla="*/ 342 h 350"/>
              <a:gd name="T6" fmla="*/ 86 w 210"/>
              <a:gd name="T7" fmla="*/ 350 h 350"/>
              <a:gd name="T8" fmla="*/ 210 w 210"/>
              <a:gd name="T9" fmla="*/ 54 h 350"/>
            </a:gdLst>
            <a:ahLst/>
            <a:cxnLst>
              <a:cxn ang="0">
                <a:pos x="T0" y="T1"/>
              </a:cxn>
              <a:cxn ang="0">
                <a:pos x="T2" y="T3"/>
              </a:cxn>
              <a:cxn ang="0">
                <a:pos x="T4" y="T5"/>
              </a:cxn>
              <a:cxn ang="0">
                <a:pos x="T6" y="T7"/>
              </a:cxn>
              <a:cxn ang="0">
                <a:pos x="T8" y="T9"/>
              </a:cxn>
            </a:cxnLst>
            <a:rect l="0" t="0" r="r" b="b"/>
            <a:pathLst>
              <a:path w="210" h="350">
                <a:moveTo>
                  <a:pt x="210" y="54"/>
                </a:moveTo>
                <a:cubicBezTo>
                  <a:pt x="144" y="0"/>
                  <a:pt x="144" y="0"/>
                  <a:pt x="144" y="0"/>
                </a:cubicBezTo>
                <a:cubicBezTo>
                  <a:pt x="7" y="132"/>
                  <a:pt x="0" y="342"/>
                  <a:pt x="0" y="342"/>
                </a:cubicBezTo>
                <a:cubicBezTo>
                  <a:pt x="86" y="350"/>
                  <a:pt x="86" y="350"/>
                  <a:pt x="86" y="350"/>
                </a:cubicBezTo>
                <a:cubicBezTo>
                  <a:pt x="97" y="238"/>
                  <a:pt x="142" y="136"/>
                  <a:pt x="210" y="54"/>
                </a:cubicBez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4" name="Freeform 14"/>
          <p:cNvSpPr/>
          <p:nvPr/>
        </p:nvSpPr>
        <p:spPr bwMode="auto">
          <a:xfrm>
            <a:off x="4553779" y="4412140"/>
            <a:ext cx="507183" cy="844813"/>
          </a:xfrm>
          <a:custGeom>
            <a:avLst/>
            <a:gdLst>
              <a:gd name="T0" fmla="*/ 87 w 209"/>
              <a:gd name="T1" fmla="*/ 0 h 347"/>
              <a:gd name="T2" fmla="*/ 0 w 209"/>
              <a:gd name="T3" fmla="*/ 9 h 347"/>
              <a:gd name="T4" fmla="*/ 141 w 209"/>
              <a:gd name="T5" fmla="*/ 347 h 347"/>
              <a:gd name="T6" fmla="*/ 209 w 209"/>
              <a:gd name="T7" fmla="*/ 291 h 347"/>
              <a:gd name="T8" fmla="*/ 87 w 209"/>
              <a:gd name="T9" fmla="*/ 0 h 347"/>
            </a:gdLst>
            <a:ahLst/>
            <a:cxnLst>
              <a:cxn ang="0">
                <a:pos x="T0" y="T1"/>
              </a:cxn>
              <a:cxn ang="0">
                <a:pos x="T2" y="T3"/>
              </a:cxn>
              <a:cxn ang="0">
                <a:pos x="T4" y="T5"/>
              </a:cxn>
              <a:cxn ang="0">
                <a:pos x="T6" y="T7"/>
              </a:cxn>
              <a:cxn ang="0">
                <a:pos x="T8" y="T9"/>
              </a:cxn>
            </a:cxnLst>
            <a:rect l="0" t="0" r="r" b="b"/>
            <a:pathLst>
              <a:path w="209" h="347">
                <a:moveTo>
                  <a:pt x="87" y="0"/>
                </a:moveTo>
                <a:cubicBezTo>
                  <a:pt x="0" y="9"/>
                  <a:pt x="0" y="9"/>
                  <a:pt x="0" y="9"/>
                </a:cubicBezTo>
                <a:cubicBezTo>
                  <a:pt x="14" y="217"/>
                  <a:pt x="141" y="347"/>
                  <a:pt x="141" y="347"/>
                </a:cubicBezTo>
                <a:cubicBezTo>
                  <a:pt x="209" y="291"/>
                  <a:pt x="209" y="291"/>
                  <a:pt x="209" y="291"/>
                </a:cubicBezTo>
                <a:cubicBezTo>
                  <a:pt x="142" y="210"/>
                  <a:pt x="98" y="110"/>
                  <a:pt x="87" y="0"/>
                </a:cubicBez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5" name="Freeform 15"/>
          <p:cNvSpPr/>
          <p:nvPr/>
        </p:nvSpPr>
        <p:spPr bwMode="auto">
          <a:xfrm>
            <a:off x="5103719" y="5301184"/>
            <a:ext cx="853659" cy="523401"/>
          </a:xfrm>
          <a:custGeom>
            <a:avLst/>
            <a:gdLst>
              <a:gd name="T0" fmla="*/ 56 w 351"/>
              <a:gd name="T1" fmla="*/ 0 h 215"/>
              <a:gd name="T2" fmla="*/ 0 w 351"/>
              <a:gd name="T3" fmla="*/ 68 h 215"/>
              <a:gd name="T4" fmla="*/ 342 w 351"/>
              <a:gd name="T5" fmla="*/ 212 h 215"/>
              <a:gd name="T6" fmla="*/ 351 w 351"/>
              <a:gd name="T7" fmla="*/ 123 h 215"/>
              <a:gd name="T8" fmla="*/ 56 w 351"/>
              <a:gd name="T9" fmla="*/ 0 h 215"/>
            </a:gdLst>
            <a:ahLst/>
            <a:cxnLst>
              <a:cxn ang="0">
                <a:pos x="T0" y="T1"/>
              </a:cxn>
              <a:cxn ang="0">
                <a:pos x="T2" y="T3"/>
              </a:cxn>
              <a:cxn ang="0">
                <a:pos x="T4" y="T5"/>
              </a:cxn>
              <a:cxn ang="0">
                <a:pos x="T6" y="T7"/>
              </a:cxn>
              <a:cxn ang="0">
                <a:pos x="T8" y="T9"/>
              </a:cxn>
            </a:cxnLst>
            <a:rect l="0" t="0" r="r" b="b"/>
            <a:pathLst>
              <a:path w="351" h="215">
                <a:moveTo>
                  <a:pt x="56" y="0"/>
                </a:moveTo>
                <a:cubicBezTo>
                  <a:pt x="0" y="68"/>
                  <a:pt x="0" y="68"/>
                  <a:pt x="0" y="68"/>
                </a:cubicBezTo>
                <a:cubicBezTo>
                  <a:pt x="173" y="215"/>
                  <a:pt x="342" y="212"/>
                  <a:pt x="342" y="212"/>
                </a:cubicBezTo>
                <a:cubicBezTo>
                  <a:pt x="351" y="123"/>
                  <a:pt x="351" y="123"/>
                  <a:pt x="351" y="123"/>
                </a:cubicBezTo>
                <a:cubicBezTo>
                  <a:pt x="240" y="112"/>
                  <a:pt x="138" y="68"/>
                  <a:pt x="56" y="0"/>
                </a:cubicBez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6" name="Freeform 16"/>
          <p:cNvSpPr/>
          <p:nvPr/>
        </p:nvSpPr>
        <p:spPr bwMode="auto">
          <a:xfrm>
            <a:off x="6200649" y="5305607"/>
            <a:ext cx="853659" cy="501285"/>
          </a:xfrm>
          <a:custGeom>
            <a:avLst/>
            <a:gdLst>
              <a:gd name="T0" fmla="*/ 0 w 351"/>
              <a:gd name="T1" fmla="*/ 121 h 206"/>
              <a:gd name="T2" fmla="*/ 8 w 351"/>
              <a:gd name="T3" fmla="*/ 206 h 206"/>
              <a:gd name="T4" fmla="*/ 351 w 351"/>
              <a:gd name="T5" fmla="*/ 66 h 206"/>
              <a:gd name="T6" fmla="*/ 298 w 351"/>
              <a:gd name="T7" fmla="*/ 0 h 206"/>
              <a:gd name="T8" fmla="*/ 0 w 351"/>
              <a:gd name="T9" fmla="*/ 121 h 206"/>
            </a:gdLst>
            <a:ahLst/>
            <a:cxnLst>
              <a:cxn ang="0">
                <a:pos x="T0" y="T1"/>
              </a:cxn>
              <a:cxn ang="0">
                <a:pos x="T2" y="T3"/>
              </a:cxn>
              <a:cxn ang="0">
                <a:pos x="T4" y="T5"/>
              </a:cxn>
              <a:cxn ang="0">
                <a:pos x="T6" y="T7"/>
              </a:cxn>
              <a:cxn ang="0">
                <a:pos x="T8" y="T9"/>
              </a:cxn>
            </a:cxnLst>
            <a:rect l="0" t="0" r="r" b="b"/>
            <a:pathLst>
              <a:path w="351" h="206">
                <a:moveTo>
                  <a:pt x="0" y="121"/>
                </a:moveTo>
                <a:cubicBezTo>
                  <a:pt x="8" y="206"/>
                  <a:pt x="8" y="206"/>
                  <a:pt x="8" y="206"/>
                </a:cubicBezTo>
                <a:cubicBezTo>
                  <a:pt x="8" y="206"/>
                  <a:pt x="223" y="197"/>
                  <a:pt x="351" y="66"/>
                </a:cubicBezTo>
                <a:cubicBezTo>
                  <a:pt x="298" y="0"/>
                  <a:pt x="298" y="0"/>
                  <a:pt x="298" y="0"/>
                </a:cubicBezTo>
                <a:cubicBezTo>
                  <a:pt x="215" y="68"/>
                  <a:pt x="113" y="111"/>
                  <a:pt x="0" y="121"/>
                </a:cubicBez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7" name="Freeform 17"/>
          <p:cNvSpPr/>
          <p:nvPr/>
        </p:nvSpPr>
        <p:spPr bwMode="auto">
          <a:xfrm>
            <a:off x="7105911" y="4412140"/>
            <a:ext cx="517504" cy="853659"/>
          </a:xfrm>
          <a:custGeom>
            <a:avLst/>
            <a:gdLst>
              <a:gd name="T0" fmla="*/ 124 w 213"/>
              <a:gd name="T1" fmla="*/ 0 h 351"/>
              <a:gd name="T2" fmla="*/ 0 w 213"/>
              <a:gd name="T3" fmla="*/ 294 h 351"/>
              <a:gd name="T4" fmla="*/ 69 w 213"/>
              <a:gd name="T5" fmla="*/ 351 h 351"/>
              <a:gd name="T6" fmla="*/ 213 w 213"/>
              <a:gd name="T7" fmla="*/ 9 h 351"/>
              <a:gd name="T8" fmla="*/ 124 w 213"/>
              <a:gd name="T9" fmla="*/ 0 h 351"/>
            </a:gdLst>
            <a:ahLst/>
            <a:cxnLst>
              <a:cxn ang="0">
                <a:pos x="T0" y="T1"/>
              </a:cxn>
              <a:cxn ang="0">
                <a:pos x="T2" y="T3"/>
              </a:cxn>
              <a:cxn ang="0">
                <a:pos x="T4" y="T5"/>
              </a:cxn>
              <a:cxn ang="0">
                <a:pos x="T6" y="T7"/>
              </a:cxn>
              <a:cxn ang="0">
                <a:pos x="T8" y="T9"/>
              </a:cxn>
            </a:cxnLst>
            <a:rect l="0" t="0" r="r" b="b"/>
            <a:pathLst>
              <a:path w="213" h="351">
                <a:moveTo>
                  <a:pt x="124" y="0"/>
                </a:moveTo>
                <a:cubicBezTo>
                  <a:pt x="113" y="111"/>
                  <a:pt x="68" y="212"/>
                  <a:pt x="0" y="294"/>
                </a:cubicBezTo>
                <a:cubicBezTo>
                  <a:pt x="69" y="351"/>
                  <a:pt x="69" y="351"/>
                  <a:pt x="69" y="351"/>
                </a:cubicBezTo>
                <a:cubicBezTo>
                  <a:pt x="69" y="351"/>
                  <a:pt x="209" y="205"/>
                  <a:pt x="213" y="9"/>
                </a:cubicBezTo>
                <a:lnTo>
                  <a:pt x="124" y="0"/>
                </a:ln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8" name="Freeform 18"/>
          <p:cNvSpPr/>
          <p:nvPr/>
        </p:nvSpPr>
        <p:spPr bwMode="auto">
          <a:xfrm>
            <a:off x="7117706" y="3301941"/>
            <a:ext cx="505709" cy="856608"/>
          </a:xfrm>
          <a:custGeom>
            <a:avLst/>
            <a:gdLst>
              <a:gd name="T0" fmla="*/ 120 w 208"/>
              <a:gd name="T1" fmla="*/ 352 h 352"/>
              <a:gd name="T2" fmla="*/ 208 w 208"/>
              <a:gd name="T3" fmla="*/ 344 h 352"/>
              <a:gd name="T4" fmla="*/ 67 w 208"/>
              <a:gd name="T5" fmla="*/ 0 h 352"/>
              <a:gd name="T6" fmla="*/ 0 w 208"/>
              <a:gd name="T7" fmla="*/ 56 h 352"/>
              <a:gd name="T8" fmla="*/ 120 w 208"/>
              <a:gd name="T9" fmla="*/ 352 h 352"/>
            </a:gdLst>
            <a:ahLst/>
            <a:cxnLst>
              <a:cxn ang="0">
                <a:pos x="T0" y="T1"/>
              </a:cxn>
              <a:cxn ang="0">
                <a:pos x="T2" y="T3"/>
              </a:cxn>
              <a:cxn ang="0">
                <a:pos x="T4" y="T5"/>
              </a:cxn>
              <a:cxn ang="0">
                <a:pos x="T6" y="T7"/>
              </a:cxn>
              <a:cxn ang="0">
                <a:pos x="T8" y="T9"/>
              </a:cxn>
            </a:cxnLst>
            <a:rect l="0" t="0" r="r" b="b"/>
            <a:pathLst>
              <a:path w="208" h="352">
                <a:moveTo>
                  <a:pt x="120" y="352"/>
                </a:moveTo>
                <a:cubicBezTo>
                  <a:pt x="208" y="344"/>
                  <a:pt x="208" y="344"/>
                  <a:pt x="208" y="344"/>
                </a:cubicBezTo>
                <a:cubicBezTo>
                  <a:pt x="208" y="344"/>
                  <a:pt x="207" y="153"/>
                  <a:pt x="67" y="0"/>
                </a:cubicBezTo>
                <a:cubicBezTo>
                  <a:pt x="0" y="56"/>
                  <a:pt x="0" y="56"/>
                  <a:pt x="0" y="56"/>
                </a:cubicBezTo>
                <a:cubicBezTo>
                  <a:pt x="67" y="138"/>
                  <a:pt x="110" y="240"/>
                  <a:pt x="120" y="352"/>
                </a:cubicBez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9" name="Freeform 19"/>
          <p:cNvSpPr/>
          <p:nvPr/>
        </p:nvSpPr>
        <p:spPr bwMode="auto">
          <a:xfrm>
            <a:off x="6219815" y="2743156"/>
            <a:ext cx="853659" cy="511606"/>
          </a:xfrm>
          <a:custGeom>
            <a:avLst/>
            <a:gdLst>
              <a:gd name="T0" fmla="*/ 296 w 351"/>
              <a:gd name="T1" fmla="*/ 210 h 210"/>
              <a:gd name="T2" fmla="*/ 351 w 351"/>
              <a:gd name="T3" fmla="*/ 144 h 210"/>
              <a:gd name="T4" fmla="*/ 9 w 351"/>
              <a:gd name="T5" fmla="*/ 0 h 210"/>
              <a:gd name="T6" fmla="*/ 0 w 351"/>
              <a:gd name="T7" fmla="*/ 86 h 210"/>
              <a:gd name="T8" fmla="*/ 296 w 351"/>
              <a:gd name="T9" fmla="*/ 210 h 210"/>
            </a:gdLst>
            <a:ahLst/>
            <a:cxnLst>
              <a:cxn ang="0">
                <a:pos x="T0" y="T1"/>
              </a:cxn>
              <a:cxn ang="0">
                <a:pos x="T2" y="T3"/>
              </a:cxn>
              <a:cxn ang="0">
                <a:pos x="T4" y="T5"/>
              </a:cxn>
              <a:cxn ang="0">
                <a:pos x="T6" y="T7"/>
              </a:cxn>
              <a:cxn ang="0">
                <a:pos x="T8" y="T9"/>
              </a:cxn>
            </a:cxnLst>
            <a:rect l="0" t="0" r="r" b="b"/>
            <a:pathLst>
              <a:path w="351" h="210">
                <a:moveTo>
                  <a:pt x="296" y="210"/>
                </a:moveTo>
                <a:cubicBezTo>
                  <a:pt x="351" y="144"/>
                  <a:pt x="351" y="144"/>
                  <a:pt x="351" y="144"/>
                </a:cubicBezTo>
                <a:cubicBezTo>
                  <a:pt x="351" y="144"/>
                  <a:pt x="238" y="19"/>
                  <a:pt x="9" y="0"/>
                </a:cubicBezTo>
                <a:cubicBezTo>
                  <a:pt x="0" y="86"/>
                  <a:pt x="0" y="86"/>
                  <a:pt x="0" y="86"/>
                </a:cubicBezTo>
                <a:cubicBezTo>
                  <a:pt x="112" y="97"/>
                  <a:pt x="214" y="142"/>
                  <a:pt x="296" y="210"/>
                </a:cubicBez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40" name="Freeform 20"/>
          <p:cNvSpPr/>
          <p:nvPr/>
        </p:nvSpPr>
        <p:spPr bwMode="auto">
          <a:xfrm>
            <a:off x="5112565" y="2743156"/>
            <a:ext cx="853659" cy="504234"/>
          </a:xfrm>
          <a:custGeom>
            <a:avLst/>
            <a:gdLst>
              <a:gd name="T0" fmla="*/ 351 w 351"/>
              <a:gd name="T1" fmla="*/ 85 h 207"/>
              <a:gd name="T2" fmla="*/ 343 w 351"/>
              <a:gd name="T3" fmla="*/ 0 h 207"/>
              <a:gd name="T4" fmla="*/ 0 w 351"/>
              <a:gd name="T5" fmla="*/ 141 h 207"/>
              <a:gd name="T6" fmla="*/ 54 w 351"/>
              <a:gd name="T7" fmla="*/ 207 h 207"/>
              <a:gd name="T8" fmla="*/ 351 w 351"/>
              <a:gd name="T9" fmla="*/ 85 h 207"/>
            </a:gdLst>
            <a:ahLst/>
            <a:cxnLst>
              <a:cxn ang="0">
                <a:pos x="T0" y="T1"/>
              </a:cxn>
              <a:cxn ang="0">
                <a:pos x="T2" y="T3"/>
              </a:cxn>
              <a:cxn ang="0">
                <a:pos x="T4" y="T5"/>
              </a:cxn>
              <a:cxn ang="0">
                <a:pos x="T6" y="T7"/>
              </a:cxn>
              <a:cxn ang="0">
                <a:pos x="T8" y="T9"/>
              </a:cxn>
            </a:cxnLst>
            <a:rect l="0" t="0" r="r" b="b"/>
            <a:pathLst>
              <a:path w="351" h="207">
                <a:moveTo>
                  <a:pt x="351" y="85"/>
                </a:moveTo>
                <a:cubicBezTo>
                  <a:pt x="343" y="0"/>
                  <a:pt x="343" y="0"/>
                  <a:pt x="343" y="0"/>
                </a:cubicBezTo>
                <a:cubicBezTo>
                  <a:pt x="343" y="0"/>
                  <a:pt x="153" y="0"/>
                  <a:pt x="0" y="141"/>
                </a:cubicBezTo>
                <a:cubicBezTo>
                  <a:pt x="54" y="207"/>
                  <a:pt x="54" y="207"/>
                  <a:pt x="54" y="207"/>
                </a:cubicBezTo>
                <a:cubicBezTo>
                  <a:pt x="136" y="139"/>
                  <a:pt x="239" y="95"/>
                  <a:pt x="351" y="85"/>
                </a:cubicBez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41" name="Inhaltsplatzhalter 4"/>
          <p:cNvSpPr txBox="1"/>
          <p:nvPr/>
        </p:nvSpPr>
        <p:spPr>
          <a:xfrm>
            <a:off x="8272145" y="2905443"/>
            <a:ext cx="3062605" cy="645795"/>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sz="1400" dirty="0">
                <a:solidFill>
                  <a:schemeClr val="tx1"/>
                </a:solidFill>
                <a:latin typeface="+mn-lt"/>
                <a:cs typeface="+mn-ea"/>
                <a:sym typeface="+mn-lt"/>
              </a:rPr>
              <a:t>（8）楼层结构平面布置图上梁、板的标高，应注意圈梁、过梁、构造柱等的布置情况。</a:t>
            </a:r>
          </a:p>
        </p:txBody>
      </p:sp>
      <p:sp>
        <p:nvSpPr>
          <p:cNvPr id="42" name="Inhaltsplatzhalter 4"/>
          <p:cNvSpPr txBox="1"/>
          <p:nvPr/>
        </p:nvSpPr>
        <p:spPr>
          <a:xfrm>
            <a:off x="8210550" y="4943475"/>
            <a:ext cx="3242310" cy="430530"/>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sz="1400" dirty="0">
                <a:solidFill>
                  <a:schemeClr val="tx1"/>
                </a:solidFill>
                <a:latin typeface="+mn-lt"/>
                <a:cs typeface="+mn-ea"/>
                <a:sym typeface="+mn-lt"/>
              </a:rPr>
              <a:t>（6）现浇板中钢筋的布置及钢筋编号、长度、直径、级别、数量。</a:t>
            </a:r>
          </a:p>
        </p:txBody>
      </p:sp>
      <p:sp>
        <p:nvSpPr>
          <p:cNvPr id="43" name="Inhaltsplatzhalter 4"/>
          <p:cNvSpPr txBox="1"/>
          <p:nvPr/>
        </p:nvSpPr>
        <p:spPr>
          <a:xfrm>
            <a:off x="629920" y="3967480"/>
            <a:ext cx="2891790" cy="861695"/>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sz="1400" dirty="0">
                <a:solidFill>
                  <a:schemeClr val="tx1"/>
                </a:solidFill>
                <a:latin typeface="+mn-lt"/>
                <a:cs typeface="+mn-ea"/>
                <a:sym typeface="+mn-lt"/>
              </a:rPr>
              <a:t>（3）结构层中楼板的平面位置和组合情况。在楼层结构平面布置图中，板的布置通常是用对角线（细实线）来表示板的布置范围。</a:t>
            </a:r>
          </a:p>
        </p:txBody>
      </p:sp>
      <p:sp>
        <p:nvSpPr>
          <p:cNvPr id="44" name="Inhaltsplatzhalter 4"/>
          <p:cNvSpPr txBox="1"/>
          <p:nvPr/>
        </p:nvSpPr>
        <p:spPr>
          <a:xfrm>
            <a:off x="833120" y="5199380"/>
            <a:ext cx="3017520" cy="430530"/>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sz="1400" dirty="0">
                <a:solidFill>
                  <a:schemeClr val="tx1"/>
                </a:solidFill>
                <a:latin typeface="+mn-lt"/>
                <a:cs typeface="+mn-ea"/>
                <a:sym typeface="+mn-lt"/>
              </a:rPr>
              <a:t>（4）梁的平面布置和编号、截面尺寸等情况。</a:t>
            </a:r>
          </a:p>
        </p:txBody>
      </p:sp>
      <p:sp>
        <p:nvSpPr>
          <p:cNvPr id="45" name="Inhaltsplatzhalter 4"/>
          <p:cNvSpPr txBox="1"/>
          <p:nvPr/>
        </p:nvSpPr>
        <p:spPr>
          <a:xfrm>
            <a:off x="939800" y="3136900"/>
            <a:ext cx="2910840" cy="430530"/>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sz="1400" dirty="0">
                <a:solidFill>
                  <a:schemeClr val="tx1"/>
                </a:solidFill>
                <a:latin typeface="+mn-lt"/>
                <a:cs typeface="+mn-ea"/>
                <a:sym typeface="+mn-lt"/>
              </a:rPr>
              <a:t>（2）定位轴线及其编号是否与建筑平面图相一致。</a:t>
            </a:r>
          </a:p>
        </p:txBody>
      </p:sp>
      <p:sp>
        <p:nvSpPr>
          <p:cNvPr id="46" name="Inhaltsplatzhalter 4"/>
          <p:cNvSpPr txBox="1"/>
          <p:nvPr/>
        </p:nvSpPr>
        <p:spPr>
          <a:xfrm>
            <a:off x="8895715" y="3985578"/>
            <a:ext cx="2557145" cy="215265"/>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sz="1400" dirty="0">
                <a:solidFill>
                  <a:schemeClr val="tx1"/>
                </a:solidFill>
                <a:latin typeface="+mn-lt"/>
                <a:cs typeface="+mn-ea"/>
                <a:sym typeface="+mn-lt"/>
              </a:rPr>
              <a:t>（7）各节点详图的剖切位置。</a:t>
            </a:r>
          </a:p>
        </p:txBody>
      </p:sp>
      <p:sp>
        <p:nvSpPr>
          <p:cNvPr id="47" name="Inhaltsplatzhalter 4"/>
          <p:cNvSpPr txBox="1"/>
          <p:nvPr/>
        </p:nvSpPr>
        <p:spPr>
          <a:xfrm>
            <a:off x="1437640" y="2170430"/>
            <a:ext cx="4411980" cy="215265"/>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sz="1400" dirty="0">
                <a:solidFill>
                  <a:schemeClr val="tx1"/>
                </a:solidFill>
                <a:latin typeface="+mn-lt"/>
                <a:cs typeface="+mn-ea"/>
                <a:sym typeface="+mn-lt"/>
              </a:rPr>
              <a:t>（1）图名和比例。</a:t>
            </a:r>
          </a:p>
        </p:txBody>
      </p:sp>
      <p:sp>
        <p:nvSpPr>
          <p:cNvPr id="48" name="Inhaltsplatzhalter 4"/>
          <p:cNvSpPr txBox="1"/>
          <p:nvPr/>
        </p:nvSpPr>
        <p:spPr>
          <a:xfrm>
            <a:off x="6305550" y="6097270"/>
            <a:ext cx="2901950" cy="430530"/>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sz="1400" dirty="0">
                <a:solidFill>
                  <a:schemeClr val="tx1"/>
                </a:solidFill>
                <a:latin typeface="+mn-lt"/>
                <a:cs typeface="+mn-ea"/>
                <a:sym typeface="+mn-lt"/>
              </a:rPr>
              <a:t>（5）现浇板的厚度、标高及支承在墙上的长度。</a:t>
            </a:r>
          </a:p>
        </p:txBody>
      </p:sp>
      <p:grpSp>
        <p:nvGrpSpPr>
          <p:cNvPr id="49" name="Group 29"/>
          <p:cNvGrpSpPr/>
          <p:nvPr/>
        </p:nvGrpSpPr>
        <p:grpSpPr>
          <a:xfrm>
            <a:off x="7678765" y="4953620"/>
            <a:ext cx="476250" cy="555625"/>
            <a:chOff x="10063163" y="1916113"/>
            <a:chExt cx="476250" cy="555625"/>
          </a:xfrm>
          <a:solidFill>
            <a:schemeClr val="accent2"/>
          </a:solidFill>
        </p:grpSpPr>
        <p:sp>
          <p:nvSpPr>
            <p:cNvPr id="50" name="Freeform 14"/>
            <p:cNvSpPr>
              <a:spLocks noEditPoints="1"/>
            </p:cNvSpPr>
            <p:nvPr/>
          </p:nvSpPr>
          <p:spPr bwMode="auto">
            <a:xfrm>
              <a:off x="10063163" y="1916113"/>
              <a:ext cx="476250" cy="555625"/>
            </a:xfrm>
            <a:custGeom>
              <a:avLst/>
              <a:gdLst>
                <a:gd name="T0" fmla="*/ 670 w 2997"/>
                <a:gd name="T1" fmla="*/ 3206 h 3500"/>
                <a:gd name="T2" fmla="*/ 2327 w 2997"/>
                <a:gd name="T3" fmla="*/ 3186 h 3500"/>
                <a:gd name="T4" fmla="*/ 1060 w 2997"/>
                <a:gd name="T5" fmla="*/ 2694 h 3500"/>
                <a:gd name="T6" fmla="*/ 1546 w 2997"/>
                <a:gd name="T7" fmla="*/ 2186 h 3500"/>
                <a:gd name="T8" fmla="*/ 1389 w 2997"/>
                <a:gd name="T9" fmla="*/ 2326 h 3500"/>
                <a:gd name="T10" fmla="*/ 1733 w 2997"/>
                <a:gd name="T11" fmla="*/ 2532 h 3500"/>
                <a:gd name="T12" fmla="*/ 1597 w 2997"/>
                <a:gd name="T13" fmla="*/ 2237 h 3500"/>
                <a:gd name="T14" fmla="*/ 2477 w 2997"/>
                <a:gd name="T15" fmla="*/ 903 h 3500"/>
                <a:gd name="T16" fmla="*/ 2578 w 2997"/>
                <a:gd name="T17" fmla="*/ 1066 h 3500"/>
                <a:gd name="T18" fmla="*/ 2798 w 2997"/>
                <a:gd name="T19" fmla="*/ 665 h 3500"/>
                <a:gd name="T20" fmla="*/ 2813 w 2997"/>
                <a:gd name="T21" fmla="*/ 442 h 3500"/>
                <a:gd name="T22" fmla="*/ 253 w 2997"/>
                <a:gd name="T23" fmla="*/ 410 h 3500"/>
                <a:gd name="T24" fmla="*/ 165 w 2997"/>
                <a:gd name="T25" fmla="*/ 476 h 3500"/>
                <a:gd name="T26" fmla="*/ 254 w 2997"/>
                <a:gd name="T27" fmla="*/ 808 h 3500"/>
                <a:gd name="T28" fmla="*/ 525 w 2997"/>
                <a:gd name="T29" fmla="*/ 1176 h 3500"/>
                <a:gd name="T30" fmla="*/ 500 w 2997"/>
                <a:gd name="T31" fmla="*/ 676 h 3500"/>
                <a:gd name="T32" fmla="*/ 663 w 2997"/>
                <a:gd name="T33" fmla="*/ 164 h 3500"/>
                <a:gd name="T34" fmla="*/ 680 w 2997"/>
                <a:gd name="T35" fmla="*/ 879 h 3500"/>
                <a:gd name="T36" fmla="*/ 835 w 2997"/>
                <a:gd name="T37" fmla="*/ 1451 h 3500"/>
                <a:gd name="T38" fmla="*/ 1108 w 2997"/>
                <a:gd name="T39" fmla="*/ 1855 h 3500"/>
                <a:gd name="T40" fmla="*/ 1440 w 2997"/>
                <a:gd name="T41" fmla="*/ 2023 h 3500"/>
                <a:gd name="T42" fmla="*/ 1784 w 2997"/>
                <a:gd name="T43" fmla="*/ 1938 h 3500"/>
                <a:gd name="T44" fmla="*/ 2079 w 2997"/>
                <a:gd name="T45" fmla="*/ 1612 h 3500"/>
                <a:gd name="T46" fmla="*/ 2282 w 2997"/>
                <a:gd name="T47" fmla="*/ 1082 h 3500"/>
                <a:gd name="T48" fmla="*/ 2337 w 2997"/>
                <a:gd name="T49" fmla="*/ 172 h 3500"/>
                <a:gd name="T50" fmla="*/ 669 w 2997"/>
                <a:gd name="T51" fmla="*/ 0 h 3500"/>
                <a:gd name="T52" fmla="*/ 2459 w 2997"/>
                <a:gd name="T53" fmla="*/ 62 h 3500"/>
                <a:gd name="T54" fmla="*/ 2743 w 2997"/>
                <a:gd name="T55" fmla="*/ 248 h 3500"/>
                <a:gd name="T56" fmla="*/ 2937 w 2997"/>
                <a:gd name="T57" fmla="*/ 337 h 3500"/>
                <a:gd name="T58" fmla="*/ 2994 w 2997"/>
                <a:gd name="T59" fmla="*/ 540 h 3500"/>
                <a:gd name="T60" fmla="*/ 2815 w 2997"/>
                <a:gd name="T61" fmla="*/ 1014 h 3500"/>
                <a:gd name="T62" fmla="*/ 2473 w 2997"/>
                <a:gd name="T63" fmla="*/ 1384 h 3500"/>
                <a:gd name="T64" fmla="*/ 2175 w 2997"/>
                <a:gd name="T65" fmla="*/ 1765 h 3500"/>
                <a:gd name="T66" fmla="*/ 1872 w 2997"/>
                <a:gd name="T67" fmla="*/ 2073 h 3500"/>
                <a:gd name="T68" fmla="*/ 1781 w 2997"/>
                <a:gd name="T69" fmla="*/ 2310 h 3500"/>
                <a:gd name="T70" fmla="*/ 1956 w 2997"/>
                <a:gd name="T71" fmla="*/ 2502 h 3500"/>
                <a:gd name="T72" fmla="*/ 2094 w 2997"/>
                <a:gd name="T73" fmla="*/ 2571 h 3500"/>
                <a:gd name="T74" fmla="*/ 2333 w 2997"/>
                <a:gd name="T75" fmla="*/ 2996 h 3500"/>
                <a:gd name="T76" fmla="*/ 2487 w 2997"/>
                <a:gd name="T77" fmla="*/ 3150 h 3500"/>
                <a:gd name="T78" fmla="*/ 2475 w 2997"/>
                <a:gd name="T79" fmla="*/ 3477 h 3500"/>
                <a:gd name="T80" fmla="*/ 546 w 2997"/>
                <a:gd name="T81" fmla="*/ 3489 h 3500"/>
                <a:gd name="T82" fmla="*/ 509 w 2997"/>
                <a:gd name="T83" fmla="*/ 3188 h 3500"/>
                <a:gd name="T84" fmla="*/ 637 w 2997"/>
                <a:gd name="T85" fmla="*/ 3011 h 3500"/>
                <a:gd name="T86" fmla="*/ 902 w 2997"/>
                <a:gd name="T87" fmla="*/ 2590 h 3500"/>
                <a:gd name="T88" fmla="*/ 1006 w 2997"/>
                <a:gd name="T89" fmla="*/ 2521 h 3500"/>
                <a:gd name="T90" fmla="*/ 1204 w 2997"/>
                <a:gd name="T91" fmla="*/ 2351 h 3500"/>
                <a:gd name="T92" fmla="*/ 1189 w 2997"/>
                <a:gd name="T93" fmla="*/ 2111 h 3500"/>
                <a:gd name="T94" fmla="*/ 870 w 2997"/>
                <a:gd name="T95" fmla="*/ 1831 h 3500"/>
                <a:gd name="T96" fmla="*/ 595 w 2997"/>
                <a:gd name="T97" fmla="*/ 1432 h 3500"/>
                <a:gd name="T98" fmla="*/ 228 w 2997"/>
                <a:gd name="T99" fmla="*/ 1084 h 3500"/>
                <a:gd name="T100" fmla="*/ 20 w 2997"/>
                <a:gd name="T101" fmla="*/ 624 h 3500"/>
                <a:gd name="T102" fmla="*/ 38 w 2997"/>
                <a:gd name="T103" fmla="*/ 367 h 3500"/>
                <a:gd name="T104" fmla="*/ 216 w 2997"/>
                <a:gd name="T105" fmla="*/ 251 h 3500"/>
                <a:gd name="T106" fmla="*/ 522 w 2997"/>
                <a:gd name="T107" fmla="*/ 85 h 3500"/>
                <a:gd name="T108" fmla="*/ 669 w 2997"/>
                <a:gd name="T109" fmla="*/ 0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97" h="3500">
                  <a:moveTo>
                    <a:pt x="749" y="3146"/>
                  </a:moveTo>
                  <a:lnTo>
                    <a:pt x="727" y="3149"/>
                  </a:lnTo>
                  <a:lnTo>
                    <a:pt x="707" y="3157"/>
                  </a:lnTo>
                  <a:lnTo>
                    <a:pt x="691" y="3170"/>
                  </a:lnTo>
                  <a:lnTo>
                    <a:pt x="679" y="3186"/>
                  </a:lnTo>
                  <a:lnTo>
                    <a:pt x="670" y="3206"/>
                  </a:lnTo>
                  <a:lnTo>
                    <a:pt x="668" y="3227"/>
                  </a:lnTo>
                  <a:lnTo>
                    <a:pt x="668" y="3338"/>
                  </a:lnTo>
                  <a:lnTo>
                    <a:pt x="2337" y="3338"/>
                  </a:lnTo>
                  <a:lnTo>
                    <a:pt x="2337" y="3227"/>
                  </a:lnTo>
                  <a:lnTo>
                    <a:pt x="2334" y="3206"/>
                  </a:lnTo>
                  <a:lnTo>
                    <a:pt x="2327" y="3186"/>
                  </a:lnTo>
                  <a:lnTo>
                    <a:pt x="2314" y="3170"/>
                  </a:lnTo>
                  <a:lnTo>
                    <a:pt x="2297" y="3157"/>
                  </a:lnTo>
                  <a:lnTo>
                    <a:pt x="2278" y="3149"/>
                  </a:lnTo>
                  <a:lnTo>
                    <a:pt x="2257" y="3146"/>
                  </a:lnTo>
                  <a:lnTo>
                    <a:pt x="749" y="3146"/>
                  </a:lnTo>
                  <a:close/>
                  <a:moveTo>
                    <a:pt x="1060" y="2694"/>
                  </a:moveTo>
                  <a:lnTo>
                    <a:pt x="1060" y="2985"/>
                  </a:lnTo>
                  <a:lnTo>
                    <a:pt x="1944" y="2985"/>
                  </a:lnTo>
                  <a:lnTo>
                    <a:pt x="1944" y="2694"/>
                  </a:lnTo>
                  <a:lnTo>
                    <a:pt x="1060" y="2694"/>
                  </a:lnTo>
                  <a:close/>
                  <a:moveTo>
                    <a:pt x="1593" y="2181"/>
                  </a:moveTo>
                  <a:lnTo>
                    <a:pt x="1546" y="2186"/>
                  </a:lnTo>
                  <a:lnTo>
                    <a:pt x="1498" y="2188"/>
                  </a:lnTo>
                  <a:lnTo>
                    <a:pt x="1455" y="2187"/>
                  </a:lnTo>
                  <a:lnTo>
                    <a:pt x="1411" y="2182"/>
                  </a:lnTo>
                  <a:lnTo>
                    <a:pt x="1408" y="2230"/>
                  </a:lnTo>
                  <a:lnTo>
                    <a:pt x="1401" y="2279"/>
                  </a:lnTo>
                  <a:lnTo>
                    <a:pt x="1389" y="2326"/>
                  </a:lnTo>
                  <a:lnTo>
                    <a:pt x="1373" y="2373"/>
                  </a:lnTo>
                  <a:lnTo>
                    <a:pt x="1353" y="2417"/>
                  </a:lnTo>
                  <a:lnTo>
                    <a:pt x="1328" y="2460"/>
                  </a:lnTo>
                  <a:lnTo>
                    <a:pt x="1302" y="2497"/>
                  </a:lnTo>
                  <a:lnTo>
                    <a:pt x="1274" y="2532"/>
                  </a:lnTo>
                  <a:lnTo>
                    <a:pt x="1733" y="2532"/>
                  </a:lnTo>
                  <a:lnTo>
                    <a:pt x="1698" y="2489"/>
                  </a:lnTo>
                  <a:lnTo>
                    <a:pt x="1667" y="2444"/>
                  </a:lnTo>
                  <a:lnTo>
                    <a:pt x="1643" y="2395"/>
                  </a:lnTo>
                  <a:lnTo>
                    <a:pt x="1621" y="2344"/>
                  </a:lnTo>
                  <a:lnTo>
                    <a:pt x="1607" y="2291"/>
                  </a:lnTo>
                  <a:lnTo>
                    <a:pt x="1597" y="2237"/>
                  </a:lnTo>
                  <a:lnTo>
                    <a:pt x="1593" y="2181"/>
                  </a:lnTo>
                  <a:close/>
                  <a:moveTo>
                    <a:pt x="2499" y="410"/>
                  </a:moveTo>
                  <a:lnTo>
                    <a:pt x="2499" y="559"/>
                  </a:lnTo>
                  <a:lnTo>
                    <a:pt x="2496" y="676"/>
                  </a:lnTo>
                  <a:lnTo>
                    <a:pt x="2490" y="790"/>
                  </a:lnTo>
                  <a:lnTo>
                    <a:pt x="2477" y="903"/>
                  </a:lnTo>
                  <a:lnTo>
                    <a:pt x="2460" y="1013"/>
                  </a:lnTo>
                  <a:lnTo>
                    <a:pt x="2439" y="1121"/>
                  </a:lnTo>
                  <a:lnTo>
                    <a:pt x="2412" y="1226"/>
                  </a:lnTo>
                  <a:lnTo>
                    <a:pt x="2472" y="1176"/>
                  </a:lnTo>
                  <a:lnTo>
                    <a:pt x="2527" y="1123"/>
                  </a:lnTo>
                  <a:lnTo>
                    <a:pt x="2578" y="1066"/>
                  </a:lnTo>
                  <a:lnTo>
                    <a:pt x="2626" y="1005"/>
                  </a:lnTo>
                  <a:lnTo>
                    <a:pt x="2669" y="943"/>
                  </a:lnTo>
                  <a:lnTo>
                    <a:pt x="2708" y="877"/>
                  </a:lnTo>
                  <a:lnTo>
                    <a:pt x="2743" y="808"/>
                  </a:lnTo>
                  <a:lnTo>
                    <a:pt x="2773" y="737"/>
                  </a:lnTo>
                  <a:lnTo>
                    <a:pt x="2798" y="665"/>
                  </a:lnTo>
                  <a:lnTo>
                    <a:pt x="2819" y="590"/>
                  </a:lnTo>
                  <a:lnTo>
                    <a:pt x="2833" y="514"/>
                  </a:lnTo>
                  <a:lnTo>
                    <a:pt x="2835" y="494"/>
                  </a:lnTo>
                  <a:lnTo>
                    <a:pt x="2831" y="476"/>
                  </a:lnTo>
                  <a:lnTo>
                    <a:pt x="2825" y="458"/>
                  </a:lnTo>
                  <a:lnTo>
                    <a:pt x="2813" y="442"/>
                  </a:lnTo>
                  <a:lnTo>
                    <a:pt x="2800" y="428"/>
                  </a:lnTo>
                  <a:lnTo>
                    <a:pt x="2783" y="419"/>
                  </a:lnTo>
                  <a:lnTo>
                    <a:pt x="2763" y="413"/>
                  </a:lnTo>
                  <a:lnTo>
                    <a:pt x="2743" y="410"/>
                  </a:lnTo>
                  <a:lnTo>
                    <a:pt x="2499" y="410"/>
                  </a:lnTo>
                  <a:close/>
                  <a:moveTo>
                    <a:pt x="253" y="410"/>
                  </a:moveTo>
                  <a:lnTo>
                    <a:pt x="233" y="413"/>
                  </a:lnTo>
                  <a:lnTo>
                    <a:pt x="215" y="419"/>
                  </a:lnTo>
                  <a:lnTo>
                    <a:pt x="198" y="428"/>
                  </a:lnTo>
                  <a:lnTo>
                    <a:pt x="183" y="442"/>
                  </a:lnTo>
                  <a:lnTo>
                    <a:pt x="173" y="458"/>
                  </a:lnTo>
                  <a:lnTo>
                    <a:pt x="165" y="476"/>
                  </a:lnTo>
                  <a:lnTo>
                    <a:pt x="162" y="494"/>
                  </a:lnTo>
                  <a:lnTo>
                    <a:pt x="163" y="514"/>
                  </a:lnTo>
                  <a:lnTo>
                    <a:pt x="178" y="590"/>
                  </a:lnTo>
                  <a:lnTo>
                    <a:pt x="198" y="665"/>
                  </a:lnTo>
                  <a:lnTo>
                    <a:pt x="224" y="737"/>
                  </a:lnTo>
                  <a:lnTo>
                    <a:pt x="254" y="808"/>
                  </a:lnTo>
                  <a:lnTo>
                    <a:pt x="288" y="877"/>
                  </a:lnTo>
                  <a:lnTo>
                    <a:pt x="328" y="943"/>
                  </a:lnTo>
                  <a:lnTo>
                    <a:pt x="371" y="1005"/>
                  </a:lnTo>
                  <a:lnTo>
                    <a:pt x="419" y="1066"/>
                  </a:lnTo>
                  <a:lnTo>
                    <a:pt x="470" y="1123"/>
                  </a:lnTo>
                  <a:lnTo>
                    <a:pt x="525" y="1176"/>
                  </a:lnTo>
                  <a:lnTo>
                    <a:pt x="584" y="1226"/>
                  </a:lnTo>
                  <a:lnTo>
                    <a:pt x="558" y="1121"/>
                  </a:lnTo>
                  <a:lnTo>
                    <a:pt x="537" y="1013"/>
                  </a:lnTo>
                  <a:lnTo>
                    <a:pt x="520" y="903"/>
                  </a:lnTo>
                  <a:lnTo>
                    <a:pt x="508" y="790"/>
                  </a:lnTo>
                  <a:lnTo>
                    <a:pt x="500" y="676"/>
                  </a:lnTo>
                  <a:lnTo>
                    <a:pt x="498" y="559"/>
                  </a:lnTo>
                  <a:lnTo>
                    <a:pt x="498" y="410"/>
                  </a:lnTo>
                  <a:lnTo>
                    <a:pt x="253" y="410"/>
                  </a:lnTo>
                  <a:close/>
                  <a:moveTo>
                    <a:pt x="669" y="162"/>
                  </a:moveTo>
                  <a:lnTo>
                    <a:pt x="666" y="162"/>
                  </a:lnTo>
                  <a:lnTo>
                    <a:pt x="663" y="164"/>
                  </a:lnTo>
                  <a:lnTo>
                    <a:pt x="661" y="168"/>
                  </a:lnTo>
                  <a:lnTo>
                    <a:pt x="660" y="172"/>
                  </a:lnTo>
                  <a:lnTo>
                    <a:pt x="660" y="559"/>
                  </a:lnTo>
                  <a:lnTo>
                    <a:pt x="662" y="667"/>
                  </a:lnTo>
                  <a:lnTo>
                    <a:pt x="669" y="774"/>
                  </a:lnTo>
                  <a:lnTo>
                    <a:pt x="680" y="879"/>
                  </a:lnTo>
                  <a:lnTo>
                    <a:pt x="696" y="981"/>
                  </a:lnTo>
                  <a:lnTo>
                    <a:pt x="715" y="1082"/>
                  </a:lnTo>
                  <a:lnTo>
                    <a:pt x="739" y="1178"/>
                  </a:lnTo>
                  <a:lnTo>
                    <a:pt x="767" y="1273"/>
                  </a:lnTo>
                  <a:lnTo>
                    <a:pt x="798" y="1364"/>
                  </a:lnTo>
                  <a:lnTo>
                    <a:pt x="835" y="1451"/>
                  </a:lnTo>
                  <a:lnTo>
                    <a:pt x="875" y="1534"/>
                  </a:lnTo>
                  <a:lnTo>
                    <a:pt x="918" y="1612"/>
                  </a:lnTo>
                  <a:lnTo>
                    <a:pt x="962" y="1682"/>
                  </a:lnTo>
                  <a:lnTo>
                    <a:pt x="1008" y="1746"/>
                  </a:lnTo>
                  <a:lnTo>
                    <a:pt x="1057" y="1803"/>
                  </a:lnTo>
                  <a:lnTo>
                    <a:pt x="1108" y="1855"/>
                  </a:lnTo>
                  <a:lnTo>
                    <a:pt x="1160" y="1900"/>
                  </a:lnTo>
                  <a:lnTo>
                    <a:pt x="1214" y="1938"/>
                  </a:lnTo>
                  <a:lnTo>
                    <a:pt x="1268" y="1970"/>
                  </a:lnTo>
                  <a:lnTo>
                    <a:pt x="1324" y="1994"/>
                  </a:lnTo>
                  <a:lnTo>
                    <a:pt x="1382" y="2012"/>
                  </a:lnTo>
                  <a:lnTo>
                    <a:pt x="1440" y="2023"/>
                  </a:lnTo>
                  <a:lnTo>
                    <a:pt x="1498" y="2026"/>
                  </a:lnTo>
                  <a:lnTo>
                    <a:pt x="1557" y="2023"/>
                  </a:lnTo>
                  <a:lnTo>
                    <a:pt x="1615" y="2012"/>
                  </a:lnTo>
                  <a:lnTo>
                    <a:pt x="1672" y="1994"/>
                  </a:lnTo>
                  <a:lnTo>
                    <a:pt x="1728" y="1970"/>
                  </a:lnTo>
                  <a:lnTo>
                    <a:pt x="1784" y="1938"/>
                  </a:lnTo>
                  <a:lnTo>
                    <a:pt x="1837" y="1900"/>
                  </a:lnTo>
                  <a:lnTo>
                    <a:pt x="1890" y="1855"/>
                  </a:lnTo>
                  <a:lnTo>
                    <a:pt x="1939" y="1803"/>
                  </a:lnTo>
                  <a:lnTo>
                    <a:pt x="1988" y="1746"/>
                  </a:lnTo>
                  <a:lnTo>
                    <a:pt x="2035" y="1682"/>
                  </a:lnTo>
                  <a:lnTo>
                    <a:pt x="2079" y="1612"/>
                  </a:lnTo>
                  <a:lnTo>
                    <a:pt x="2123" y="1534"/>
                  </a:lnTo>
                  <a:lnTo>
                    <a:pt x="2162" y="1451"/>
                  </a:lnTo>
                  <a:lnTo>
                    <a:pt x="2198" y="1364"/>
                  </a:lnTo>
                  <a:lnTo>
                    <a:pt x="2230" y="1273"/>
                  </a:lnTo>
                  <a:lnTo>
                    <a:pt x="2259" y="1178"/>
                  </a:lnTo>
                  <a:lnTo>
                    <a:pt x="2282" y="1082"/>
                  </a:lnTo>
                  <a:lnTo>
                    <a:pt x="2302" y="981"/>
                  </a:lnTo>
                  <a:lnTo>
                    <a:pt x="2317" y="879"/>
                  </a:lnTo>
                  <a:lnTo>
                    <a:pt x="2329" y="774"/>
                  </a:lnTo>
                  <a:lnTo>
                    <a:pt x="2335" y="667"/>
                  </a:lnTo>
                  <a:lnTo>
                    <a:pt x="2337" y="559"/>
                  </a:lnTo>
                  <a:lnTo>
                    <a:pt x="2337" y="172"/>
                  </a:lnTo>
                  <a:lnTo>
                    <a:pt x="2336" y="168"/>
                  </a:lnTo>
                  <a:lnTo>
                    <a:pt x="2334" y="164"/>
                  </a:lnTo>
                  <a:lnTo>
                    <a:pt x="2331" y="162"/>
                  </a:lnTo>
                  <a:lnTo>
                    <a:pt x="2328" y="162"/>
                  </a:lnTo>
                  <a:lnTo>
                    <a:pt x="669" y="162"/>
                  </a:lnTo>
                  <a:close/>
                  <a:moveTo>
                    <a:pt x="669" y="0"/>
                  </a:moveTo>
                  <a:lnTo>
                    <a:pt x="2328" y="0"/>
                  </a:lnTo>
                  <a:lnTo>
                    <a:pt x="2358" y="3"/>
                  </a:lnTo>
                  <a:lnTo>
                    <a:pt x="2387" y="11"/>
                  </a:lnTo>
                  <a:lnTo>
                    <a:pt x="2415" y="23"/>
                  </a:lnTo>
                  <a:lnTo>
                    <a:pt x="2438" y="40"/>
                  </a:lnTo>
                  <a:lnTo>
                    <a:pt x="2459" y="62"/>
                  </a:lnTo>
                  <a:lnTo>
                    <a:pt x="2476" y="85"/>
                  </a:lnTo>
                  <a:lnTo>
                    <a:pt x="2489" y="111"/>
                  </a:lnTo>
                  <a:lnTo>
                    <a:pt x="2496" y="141"/>
                  </a:lnTo>
                  <a:lnTo>
                    <a:pt x="2499" y="172"/>
                  </a:lnTo>
                  <a:lnTo>
                    <a:pt x="2499" y="248"/>
                  </a:lnTo>
                  <a:lnTo>
                    <a:pt x="2743" y="248"/>
                  </a:lnTo>
                  <a:lnTo>
                    <a:pt x="2780" y="251"/>
                  </a:lnTo>
                  <a:lnTo>
                    <a:pt x="2816" y="259"/>
                  </a:lnTo>
                  <a:lnTo>
                    <a:pt x="2850" y="272"/>
                  </a:lnTo>
                  <a:lnTo>
                    <a:pt x="2882" y="290"/>
                  </a:lnTo>
                  <a:lnTo>
                    <a:pt x="2911" y="311"/>
                  </a:lnTo>
                  <a:lnTo>
                    <a:pt x="2937" y="337"/>
                  </a:lnTo>
                  <a:lnTo>
                    <a:pt x="2959" y="367"/>
                  </a:lnTo>
                  <a:lnTo>
                    <a:pt x="2976" y="399"/>
                  </a:lnTo>
                  <a:lnTo>
                    <a:pt x="2987" y="433"/>
                  </a:lnTo>
                  <a:lnTo>
                    <a:pt x="2995" y="468"/>
                  </a:lnTo>
                  <a:lnTo>
                    <a:pt x="2997" y="504"/>
                  </a:lnTo>
                  <a:lnTo>
                    <a:pt x="2994" y="540"/>
                  </a:lnTo>
                  <a:lnTo>
                    <a:pt x="2977" y="624"/>
                  </a:lnTo>
                  <a:lnTo>
                    <a:pt x="2955" y="706"/>
                  </a:lnTo>
                  <a:lnTo>
                    <a:pt x="2928" y="787"/>
                  </a:lnTo>
                  <a:lnTo>
                    <a:pt x="2895" y="864"/>
                  </a:lnTo>
                  <a:lnTo>
                    <a:pt x="2858" y="941"/>
                  </a:lnTo>
                  <a:lnTo>
                    <a:pt x="2815" y="1014"/>
                  </a:lnTo>
                  <a:lnTo>
                    <a:pt x="2769" y="1084"/>
                  </a:lnTo>
                  <a:lnTo>
                    <a:pt x="2718" y="1152"/>
                  </a:lnTo>
                  <a:lnTo>
                    <a:pt x="2663" y="1215"/>
                  </a:lnTo>
                  <a:lnTo>
                    <a:pt x="2603" y="1276"/>
                  </a:lnTo>
                  <a:lnTo>
                    <a:pt x="2540" y="1332"/>
                  </a:lnTo>
                  <a:lnTo>
                    <a:pt x="2473" y="1384"/>
                  </a:lnTo>
                  <a:lnTo>
                    <a:pt x="2402" y="1432"/>
                  </a:lnTo>
                  <a:lnTo>
                    <a:pt x="2328" y="1475"/>
                  </a:lnTo>
                  <a:lnTo>
                    <a:pt x="2295" y="1552"/>
                  </a:lnTo>
                  <a:lnTo>
                    <a:pt x="2258" y="1625"/>
                  </a:lnTo>
                  <a:lnTo>
                    <a:pt x="2218" y="1695"/>
                  </a:lnTo>
                  <a:lnTo>
                    <a:pt x="2175" y="1765"/>
                  </a:lnTo>
                  <a:lnTo>
                    <a:pt x="2129" y="1828"/>
                  </a:lnTo>
                  <a:lnTo>
                    <a:pt x="2081" y="1888"/>
                  </a:lnTo>
                  <a:lnTo>
                    <a:pt x="2031" y="1942"/>
                  </a:lnTo>
                  <a:lnTo>
                    <a:pt x="1980" y="1992"/>
                  </a:lnTo>
                  <a:lnTo>
                    <a:pt x="1926" y="2035"/>
                  </a:lnTo>
                  <a:lnTo>
                    <a:pt x="1872" y="2073"/>
                  </a:lnTo>
                  <a:lnTo>
                    <a:pt x="1814" y="2106"/>
                  </a:lnTo>
                  <a:lnTo>
                    <a:pt x="1757" y="2134"/>
                  </a:lnTo>
                  <a:lnTo>
                    <a:pt x="1755" y="2180"/>
                  </a:lnTo>
                  <a:lnTo>
                    <a:pt x="1759" y="2225"/>
                  </a:lnTo>
                  <a:lnTo>
                    <a:pt x="1768" y="2269"/>
                  </a:lnTo>
                  <a:lnTo>
                    <a:pt x="1781" y="2310"/>
                  </a:lnTo>
                  <a:lnTo>
                    <a:pt x="1801" y="2350"/>
                  </a:lnTo>
                  <a:lnTo>
                    <a:pt x="1824" y="2387"/>
                  </a:lnTo>
                  <a:lnTo>
                    <a:pt x="1851" y="2421"/>
                  </a:lnTo>
                  <a:lnTo>
                    <a:pt x="1882" y="2452"/>
                  </a:lnTo>
                  <a:lnTo>
                    <a:pt x="1917" y="2480"/>
                  </a:lnTo>
                  <a:lnTo>
                    <a:pt x="1956" y="2502"/>
                  </a:lnTo>
                  <a:lnTo>
                    <a:pt x="1998" y="2520"/>
                  </a:lnTo>
                  <a:lnTo>
                    <a:pt x="2042" y="2534"/>
                  </a:lnTo>
                  <a:lnTo>
                    <a:pt x="2043" y="2534"/>
                  </a:lnTo>
                  <a:lnTo>
                    <a:pt x="2064" y="2541"/>
                  </a:lnTo>
                  <a:lnTo>
                    <a:pt x="2081" y="2554"/>
                  </a:lnTo>
                  <a:lnTo>
                    <a:pt x="2094" y="2571"/>
                  </a:lnTo>
                  <a:lnTo>
                    <a:pt x="2103" y="2590"/>
                  </a:lnTo>
                  <a:lnTo>
                    <a:pt x="2106" y="2612"/>
                  </a:lnTo>
                  <a:lnTo>
                    <a:pt x="2106" y="2985"/>
                  </a:lnTo>
                  <a:lnTo>
                    <a:pt x="2257" y="2985"/>
                  </a:lnTo>
                  <a:lnTo>
                    <a:pt x="2296" y="2988"/>
                  </a:lnTo>
                  <a:lnTo>
                    <a:pt x="2333" y="2996"/>
                  </a:lnTo>
                  <a:lnTo>
                    <a:pt x="2368" y="3011"/>
                  </a:lnTo>
                  <a:lnTo>
                    <a:pt x="2400" y="3031"/>
                  </a:lnTo>
                  <a:lnTo>
                    <a:pt x="2428" y="3056"/>
                  </a:lnTo>
                  <a:lnTo>
                    <a:pt x="2453" y="3084"/>
                  </a:lnTo>
                  <a:lnTo>
                    <a:pt x="2472" y="3116"/>
                  </a:lnTo>
                  <a:lnTo>
                    <a:pt x="2487" y="3150"/>
                  </a:lnTo>
                  <a:lnTo>
                    <a:pt x="2496" y="3188"/>
                  </a:lnTo>
                  <a:lnTo>
                    <a:pt x="2499" y="3227"/>
                  </a:lnTo>
                  <a:lnTo>
                    <a:pt x="2499" y="3419"/>
                  </a:lnTo>
                  <a:lnTo>
                    <a:pt x="2496" y="3441"/>
                  </a:lnTo>
                  <a:lnTo>
                    <a:pt x="2488" y="3460"/>
                  </a:lnTo>
                  <a:lnTo>
                    <a:pt x="2475" y="3477"/>
                  </a:lnTo>
                  <a:lnTo>
                    <a:pt x="2459" y="3489"/>
                  </a:lnTo>
                  <a:lnTo>
                    <a:pt x="2440" y="3497"/>
                  </a:lnTo>
                  <a:lnTo>
                    <a:pt x="2418" y="3500"/>
                  </a:lnTo>
                  <a:lnTo>
                    <a:pt x="586" y="3500"/>
                  </a:lnTo>
                  <a:lnTo>
                    <a:pt x="565" y="3497"/>
                  </a:lnTo>
                  <a:lnTo>
                    <a:pt x="546" y="3489"/>
                  </a:lnTo>
                  <a:lnTo>
                    <a:pt x="529" y="3477"/>
                  </a:lnTo>
                  <a:lnTo>
                    <a:pt x="516" y="3460"/>
                  </a:lnTo>
                  <a:lnTo>
                    <a:pt x="509" y="3441"/>
                  </a:lnTo>
                  <a:lnTo>
                    <a:pt x="506" y="3419"/>
                  </a:lnTo>
                  <a:lnTo>
                    <a:pt x="506" y="3227"/>
                  </a:lnTo>
                  <a:lnTo>
                    <a:pt x="509" y="3188"/>
                  </a:lnTo>
                  <a:lnTo>
                    <a:pt x="518" y="3150"/>
                  </a:lnTo>
                  <a:lnTo>
                    <a:pt x="532" y="3116"/>
                  </a:lnTo>
                  <a:lnTo>
                    <a:pt x="552" y="3084"/>
                  </a:lnTo>
                  <a:lnTo>
                    <a:pt x="577" y="3056"/>
                  </a:lnTo>
                  <a:lnTo>
                    <a:pt x="605" y="3031"/>
                  </a:lnTo>
                  <a:lnTo>
                    <a:pt x="637" y="3011"/>
                  </a:lnTo>
                  <a:lnTo>
                    <a:pt x="672" y="2996"/>
                  </a:lnTo>
                  <a:lnTo>
                    <a:pt x="709" y="2988"/>
                  </a:lnTo>
                  <a:lnTo>
                    <a:pt x="749" y="2985"/>
                  </a:lnTo>
                  <a:lnTo>
                    <a:pt x="899" y="2985"/>
                  </a:lnTo>
                  <a:lnTo>
                    <a:pt x="899" y="2612"/>
                  </a:lnTo>
                  <a:lnTo>
                    <a:pt x="902" y="2590"/>
                  </a:lnTo>
                  <a:lnTo>
                    <a:pt x="911" y="2571"/>
                  </a:lnTo>
                  <a:lnTo>
                    <a:pt x="924" y="2554"/>
                  </a:lnTo>
                  <a:lnTo>
                    <a:pt x="941" y="2541"/>
                  </a:lnTo>
                  <a:lnTo>
                    <a:pt x="961" y="2534"/>
                  </a:lnTo>
                  <a:lnTo>
                    <a:pt x="962" y="2534"/>
                  </a:lnTo>
                  <a:lnTo>
                    <a:pt x="1006" y="2521"/>
                  </a:lnTo>
                  <a:lnTo>
                    <a:pt x="1048" y="2503"/>
                  </a:lnTo>
                  <a:lnTo>
                    <a:pt x="1086" y="2480"/>
                  </a:lnTo>
                  <a:lnTo>
                    <a:pt x="1121" y="2453"/>
                  </a:lnTo>
                  <a:lnTo>
                    <a:pt x="1153" y="2422"/>
                  </a:lnTo>
                  <a:lnTo>
                    <a:pt x="1180" y="2388"/>
                  </a:lnTo>
                  <a:lnTo>
                    <a:pt x="1204" y="2351"/>
                  </a:lnTo>
                  <a:lnTo>
                    <a:pt x="1223" y="2312"/>
                  </a:lnTo>
                  <a:lnTo>
                    <a:pt x="1236" y="2271"/>
                  </a:lnTo>
                  <a:lnTo>
                    <a:pt x="1245" y="2227"/>
                  </a:lnTo>
                  <a:lnTo>
                    <a:pt x="1249" y="2183"/>
                  </a:lnTo>
                  <a:lnTo>
                    <a:pt x="1248" y="2138"/>
                  </a:lnTo>
                  <a:lnTo>
                    <a:pt x="1189" y="2111"/>
                  </a:lnTo>
                  <a:lnTo>
                    <a:pt x="1131" y="2078"/>
                  </a:lnTo>
                  <a:lnTo>
                    <a:pt x="1076" y="2040"/>
                  </a:lnTo>
                  <a:lnTo>
                    <a:pt x="1021" y="1995"/>
                  </a:lnTo>
                  <a:lnTo>
                    <a:pt x="969" y="1945"/>
                  </a:lnTo>
                  <a:lnTo>
                    <a:pt x="918" y="1891"/>
                  </a:lnTo>
                  <a:lnTo>
                    <a:pt x="870" y="1831"/>
                  </a:lnTo>
                  <a:lnTo>
                    <a:pt x="823" y="1766"/>
                  </a:lnTo>
                  <a:lnTo>
                    <a:pt x="778" y="1695"/>
                  </a:lnTo>
                  <a:lnTo>
                    <a:pt x="739" y="1625"/>
                  </a:lnTo>
                  <a:lnTo>
                    <a:pt x="703" y="1552"/>
                  </a:lnTo>
                  <a:lnTo>
                    <a:pt x="669" y="1475"/>
                  </a:lnTo>
                  <a:lnTo>
                    <a:pt x="595" y="1432"/>
                  </a:lnTo>
                  <a:lnTo>
                    <a:pt x="525" y="1384"/>
                  </a:lnTo>
                  <a:lnTo>
                    <a:pt x="457" y="1332"/>
                  </a:lnTo>
                  <a:lnTo>
                    <a:pt x="394" y="1276"/>
                  </a:lnTo>
                  <a:lnTo>
                    <a:pt x="335" y="1215"/>
                  </a:lnTo>
                  <a:lnTo>
                    <a:pt x="279" y="1152"/>
                  </a:lnTo>
                  <a:lnTo>
                    <a:pt x="228" y="1084"/>
                  </a:lnTo>
                  <a:lnTo>
                    <a:pt x="181" y="1014"/>
                  </a:lnTo>
                  <a:lnTo>
                    <a:pt x="139" y="941"/>
                  </a:lnTo>
                  <a:lnTo>
                    <a:pt x="102" y="864"/>
                  </a:lnTo>
                  <a:lnTo>
                    <a:pt x="69" y="787"/>
                  </a:lnTo>
                  <a:lnTo>
                    <a:pt x="42" y="706"/>
                  </a:lnTo>
                  <a:lnTo>
                    <a:pt x="20" y="624"/>
                  </a:lnTo>
                  <a:lnTo>
                    <a:pt x="3" y="540"/>
                  </a:lnTo>
                  <a:lnTo>
                    <a:pt x="0" y="504"/>
                  </a:lnTo>
                  <a:lnTo>
                    <a:pt x="2" y="468"/>
                  </a:lnTo>
                  <a:lnTo>
                    <a:pt x="9" y="433"/>
                  </a:lnTo>
                  <a:lnTo>
                    <a:pt x="21" y="399"/>
                  </a:lnTo>
                  <a:lnTo>
                    <a:pt x="38" y="367"/>
                  </a:lnTo>
                  <a:lnTo>
                    <a:pt x="60" y="337"/>
                  </a:lnTo>
                  <a:lnTo>
                    <a:pt x="86" y="311"/>
                  </a:lnTo>
                  <a:lnTo>
                    <a:pt x="116" y="290"/>
                  </a:lnTo>
                  <a:lnTo>
                    <a:pt x="147" y="272"/>
                  </a:lnTo>
                  <a:lnTo>
                    <a:pt x="181" y="259"/>
                  </a:lnTo>
                  <a:lnTo>
                    <a:pt x="216" y="251"/>
                  </a:lnTo>
                  <a:lnTo>
                    <a:pt x="253" y="248"/>
                  </a:lnTo>
                  <a:lnTo>
                    <a:pt x="498" y="248"/>
                  </a:lnTo>
                  <a:lnTo>
                    <a:pt x="498" y="172"/>
                  </a:lnTo>
                  <a:lnTo>
                    <a:pt x="500" y="141"/>
                  </a:lnTo>
                  <a:lnTo>
                    <a:pt x="509" y="111"/>
                  </a:lnTo>
                  <a:lnTo>
                    <a:pt x="522" y="85"/>
                  </a:lnTo>
                  <a:lnTo>
                    <a:pt x="539" y="62"/>
                  </a:lnTo>
                  <a:lnTo>
                    <a:pt x="559" y="40"/>
                  </a:lnTo>
                  <a:lnTo>
                    <a:pt x="583" y="23"/>
                  </a:lnTo>
                  <a:lnTo>
                    <a:pt x="610" y="11"/>
                  </a:lnTo>
                  <a:lnTo>
                    <a:pt x="638" y="3"/>
                  </a:lnTo>
                  <a:lnTo>
                    <a:pt x="669"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51" name="Freeform 15"/>
            <p:cNvSpPr>
              <a:spLocks noEditPoints="1"/>
            </p:cNvSpPr>
            <p:nvPr/>
          </p:nvSpPr>
          <p:spPr bwMode="auto">
            <a:xfrm>
              <a:off x="10221913" y="1990726"/>
              <a:ext cx="157163" cy="152400"/>
            </a:xfrm>
            <a:custGeom>
              <a:avLst/>
              <a:gdLst>
                <a:gd name="T0" fmla="*/ 440 w 991"/>
                <a:gd name="T1" fmla="*/ 377 h 951"/>
                <a:gd name="T2" fmla="*/ 415 w 991"/>
                <a:gd name="T3" fmla="*/ 406 h 951"/>
                <a:gd name="T4" fmla="*/ 379 w 991"/>
                <a:gd name="T5" fmla="*/ 421 h 951"/>
                <a:gd name="T6" fmla="*/ 345 w 991"/>
                <a:gd name="T7" fmla="*/ 527 h 951"/>
                <a:gd name="T8" fmla="*/ 365 w 991"/>
                <a:gd name="T9" fmla="*/ 560 h 951"/>
                <a:gd name="T10" fmla="*/ 368 w 991"/>
                <a:gd name="T11" fmla="*/ 598 h 951"/>
                <a:gd name="T12" fmla="*/ 458 w 991"/>
                <a:gd name="T13" fmla="*/ 664 h 951"/>
                <a:gd name="T14" fmla="*/ 495 w 991"/>
                <a:gd name="T15" fmla="*/ 654 h 951"/>
                <a:gd name="T16" fmla="*/ 534 w 991"/>
                <a:gd name="T17" fmla="*/ 664 h 951"/>
                <a:gd name="T18" fmla="*/ 623 w 991"/>
                <a:gd name="T19" fmla="*/ 598 h 951"/>
                <a:gd name="T20" fmla="*/ 626 w 991"/>
                <a:gd name="T21" fmla="*/ 560 h 951"/>
                <a:gd name="T22" fmla="*/ 646 w 991"/>
                <a:gd name="T23" fmla="*/ 527 h 951"/>
                <a:gd name="T24" fmla="*/ 612 w 991"/>
                <a:gd name="T25" fmla="*/ 421 h 951"/>
                <a:gd name="T26" fmla="*/ 576 w 991"/>
                <a:gd name="T27" fmla="*/ 406 h 951"/>
                <a:gd name="T28" fmla="*/ 552 w 991"/>
                <a:gd name="T29" fmla="*/ 377 h 951"/>
                <a:gd name="T30" fmla="*/ 495 w 991"/>
                <a:gd name="T31" fmla="*/ 0 h 951"/>
                <a:gd name="T32" fmla="*/ 530 w 991"/>
                <a:gd name="T33" fmla="*/ 9 h 951"/>
                <a:gd name="T34" fmla="*/ 558 w 991"/>
                <a:gd name="T35" fmla="*/ 30 h 951"/>
                <a:gd name="T36" fmla="*/ 678 w 991"/>
                <a:gd name="T37" fmla="*/ 267 h 951"/>
                <a:gd name="T38" fmla="*/ 940 w 991"/>
                <a:gd name="T39" fmla="*/ 308 h 951"/>
                <a:gd name="T40" fmla="*/ 969 w 991"/>
                <a:gd name="T41" fmla="*/ 327 h 951"/>
                <a:gd name="T42" fmla="*/ 987 w 991"/>
                <a:gd name="T43" fmla="*/ 358 h 951"/>
                <a:gd name="T44" fmla="*/ 991 w 991"/>
                <a:gd name="T45" fmla="*/ 394 h 951"/>
                <a:gd name="T46" fmla="*/ 978 w 991"/>
                <a:gd name="T47" fmla="*/ 426 h 951"/>
                <a:gd name="T48" fmla="*/ 790 w 991"/>
                <a:gd name="T49" fmla="*/ 613 h 951"/>
                <a:gd name="T50" fmla="*/ 833 w 991"/>
                <a:gd name="T51" fmla="*/ 875 h 951"/>
                <a:gd name="T52" fmla="*/ 823 w 991"/>
                <a:gd name="T53" fmla="*/ 909 h 951"/>
                <a:gd name="T54" fmla="*/ 800 w 991"/>
                <a:gd name="T55" fmla="*/ 936 h 951"/>
                <a:gd name="T56" fmla="*/ 769 w 991"/>
                <a:gd name="T57" fmla="*/ 949 h 951"/>
                <a:gd name="T58" fmla="*/ 733 w 991"/>
                <a:gd name="T59" fmla="*/ 949 h 951"/>
                <a:gd name="T60" fmla="*/ 495 w 991"/>
                <a:gd name="T61" fmla="*/ 827 h 951"/>
                <a:gd name="T62" fmla="*/ 260 w 991"/>
                <a:gd name="T63" fmla="*/ 948 h 951"/>
                <a:gd name="T64" fmla="*/ 225 w 991"/>
                <a:gd name="T65" fmla="*/ 950 h 951"/>
                <a:gd name="T66" fmla="*/ 192 w 991"/>
                <a:gd name="T67" fmla="*/ 936 h 951"/>
                <a:gd name="T68" fmla="*/ 168 w 991"/>
                <a:gd name="T69" fmla="*/ 909 h 951"/>
                <a:gd name="T70" fmla="*/ 158 w 991"/>
                <a:gd name="T71" fmla="*/ 875 h 951"/>
                <a:gd name="T72" fmla="*/ 202 w 991"/>
                <a:gd name="T73" fmla="*/ 613 h 951"/>
                <a:gd name="T74" fmla="*/ 13 w 991"/>
                <a:gd name="T75" fmla="*/ 426 h 951"/>
                <a:gd name="T76" fmla="*/ 0 w 991"/>
                <a:gd name="T77" fmla="*/ 394 h 951"/>
                <a:gd name="T78" fmla="*/ 3 w 991"/>
                <a:gd name="T79" fmla="*/ 358 h 951"/>
                <a:gd name="T80" fmla="*/ 22 w 991"/>
                <a:gd name="T81" fmla="*/ 327 h 951"/>
                <a:gd name="T82" fmla="*/ 52 w 991"/>
                <a:gd name="T83" fmla="*/ 308 h 951"/>
                <a:gd name="T84" fmla="*/ 314 w 991"/>
                <a:gd name="T85" fmla="*/ 267 h 951"/>
                <a:gd name="T86" fmla="*/ 433 w 991"/>
                <a:gd name="T87" fmla="*/ 30 h 951"/>
                <a:gd name="T88" fmla="*/ 460 w 991"/>
                <a:gd name="T89" fmla="*/ 9 h 951"/>
                <a:gd name="T90" fmla="*/ 495 w 991"/>
                <a:gd name="T91"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1" h="951">
                  <a:moveTo>
                    <a:pt x="495" y="264"/>
                  </a:moveTo>
                  <a:lnTo>
                    <a:pt x="440" y="377"/>
                  </a:lnTo>
                  <a:lnTo>
                    <a:pt x="430" y="394"/>
                  </a:lnTo>
                  <a:lnTo>
                    <a:pt x="415" y="406"/>
                  </a:lnTo>
                  <a:lnTo>
                    <a:pt x="398" y="416"/>
                  </a:lnTo>
                  <a:lnTo>
                    <a:pt x="379" y="421"/>
                  </a:lnTo>
                  <a:lnTo>
                    <a:pt x="255" y="439"/>
                  </a:lnTo>
                  <a:lnTo>
                    <a:pt x="345" y="527"/>
                  </a:lnTo>
                  <a:lnTo>
                    <a:pt x="357" y="542"/>
                  </a:lnTo>
                  <a:lnTo>
                    <a:pt x="365" y="560"/>
                  </a:lnTo>
                  <a:lnTo>
                    <a:pt x="369" y="579"/>
                  </a:lnTo>
                  <a:lnTo>
                    <a:pt x="368" y="598"/>
                  </a:lnTo>
                  <a:lnTo>
                    <a:pt x="347" y="722"/>
                  </a:lnTo>
                  <a:lnTo>
                    <a:pt x="458" y="664"/>
                  </a:lnTo>
                  <a:lnTo>
                    <a:pt x="476" y="657"/>
                  </a:lnTo>
                  <a:lnTo>
                    <a:pt x="495" y="654"/>
                  </a:lnTo>
                  <a:lnTo>
                    <a:pt x="514" y="657"/>
                  </a:lnTo>
                  <a:lnTo>
                    <a:pt x="534" y="664"/>
                  </a:lnTo>
                  <a:lnTo>
                    <a:pt x="644" y="722"/>
                  </a:lnTo>
                  <a:lnTo>
                    <a:pt x="623" y="598"/>
                  </a:lnTo>
                  <a:lnTo>
                    <a:pt x="623" y="579"/>
                  </a:lnTo>
                  <a:lnTo>
                    <a:pt x="626" y="560"/>
                  </a:lnTo>
                  <a:lnTo>
                    <a:pt x="634" y="542"/>
                  </a:lnTo>
                  <a:lnTo>
                    <a:pt x="646" y="527"/>
                  </a:lnTo>
                  <a:lnTo>
                    <a:pt x="736" y="439"/>
                  </a:lnTo>
                  <a:lnTo>
                    <a:pt x="612" y="421"/>
                  </a:lnTo>
                  <a:lnTo>
                    <a:pt x="593" y="416"/>
                  </a:lnTo>
                  <a:lnTo>
                    <a:pt x="576" y="406"/>
                  </a:lnTo>
                  <a:lnTo>
                    <a:pt x="562" y="394"/>
                  </a:lnTo>
                  <a:lnTo>
                    <a:pt x="552" y="377"/>
                  </a:lnTo>
                  <a:lnTo>
                    <a:pt x="495" y="264"/>
                  </a:lnTo>
                  <a:close/>
                  <a:moveTo>
                    <a:pt x="495" y="0"/>
                  </a:moveTo>
                  <a:lnTo>
                    <a:pt x="513" y="2"/>
                  </a:lnTo>
                  <a:lnTo>
                    <a:pt x="530" y="9"/>
                  </a:lnTo>
                  <a:lnTo>
                    <a:pt x="545" y="18"/>
                  </a:lnTo>
                  <a:lnTo>
                    <a:pt x="558" y="30"/>
                  </a:lnTo>
                  <a:lnTo>
                    <a:pt x="569" y="46"/>
                  </a:lnTo>
                  <a:lnTo>
                    <a:pt x="678" y="267"/>
                  </a:lnTo>
                  <a:lnTo>
                    <a:pt x="922" y="302"/>
                  </a:lnTo>
                  <a:lnTo>
                    <a:pt x="940" y="308"/>
                  </a:lnTo>
                  <a:lnTo>
                    <a:pt x="956" y="315"/>
                  </a:lnTo>
                  <a:lnTo>
                    <a:pt x="969" y="327"/>
                  </a:lnTo>
                  <a:lnTo>
                    <a:pt x="980" y="342"/>
                  </a:lnTo>
                  <a:lnTo>
                    <a:pt x="987" y="358"/>
                  </a:lnTo>
                  <a:lnTo>
                    <a:pt x="991" y="376"/>
                  </a:lnTo>
                  <a:lnTo>
                    <a:pt x="991" y="394"/>
                  </a:lnTo>
                  <a:lnTo>
                    <a:pt x="986" y="411"/>
                  </a:lnTo>
                  <a:lnTo>
                    <a:pt x="978" y="426"/>
                  </a:lnTo>
                  <a:lnTo>
                    <a:pt x="967" y="440"/>
                  </a:lnTo>
                  <a:lnTo>
                    <a:pt x="790" y="613"/>
                  </a:lnTo>
                  <a:lnTo>
                    <a:pt x="832" y="857"/>
                  </a:lnTo>
                  <a:lnTo>
                    <a:pt x="833" y="875"/>
                  </a:lnTo>
                  <a:lnTo>
                    <a:pt x="829" y="892"/>
                  </a:lnTo>
                  <a:lnTo>
                    <a:pt x="823" y="909"/>
                  </a:lnTo>
                  <a:lnTo>
                    <a:pt x="812" y="924"/>
                  </a:lnTo>
                  <a:lnTo>
                    <a:pt x="800" y="936"/>
                  </a:lnTo>
                  <a:lnTo>
                    <a:pt x="785" y="944"/>
                  </a:lnTo>
                  <a:lnTo>
                    <a:pt x="769" y="949"/>
                  </a:lnTo>
                  <a:lnTo>
                    <a:pt x="752" y="951"/>
                  </a:lnTo>
                  <a:lnTo>
                    <a:pt x="733" y="949"/>
                  </a:lnTo>
                  <a:lnTo>
                    <a:pt x="714" y="942"/>
                  </a:lnTo>
                  <a:lnTo>
                    <a:pt x="495" y="827"/>
                  </a:lnTo>
                  <a:lnTo>
                    <a:pt x="277" y="942"/>
                  </a:lnTo>
                  <a:lnTo>
                    <a:pt x="260" y="948"/>
                  </a:lnTo>
                  <a:lnTo>
                    <a:pt x="242" y="951"/>
                  </a:lnTo>
                  <a:lnTo>
                    <a:pt x="225" y="950"/>
                  </a:lnTo>
                  <a:lnTo>
                    <a:pt x="208" y="945"/>
                  </a:lnTo>
                  <a:lnTo>
                    <a:pt x="192" y="936"/>
                  </a:lnTo>
                  <a:lnTo>
                    <a:pt x="178" y="924"/>
                  </a:lnTo>
                  <a:lnTo>
                    <a:pt x="168" y="909"/>
                  </a:lnTo>
                  <a:lnTo>
                    <a:pt x="161" y="892"/>
                  </a:lnTo>
                  <a:lnTo>
                    <a:pt x="158" y="875"/>
                  </a:lnTo>
                  <a:lnTo>
                    <a:pt x="159" y="857"/>
                  </a:lnTo>
                  <a:lnTo>
                    <a:pt x="202" y="613"/>
                  </a:lnTo>
                  <a:lnTo>
                    <a:pt x="25" y="440"/>
                  </a:lnTo>
                  <a:lnTo>
                    <a:pt x="13" y="426"/>
                  </a:lnTo>
                  <a:lnTo>
                    <a:pt x="4" y="411"/>
                  </a:lnTo>
                  <a:lnTo>
                    <a:pt x="0" y="394"/>
                  </a:lnTo>
                  <a:lnTo>
                    <a:pt x="0" y="376"/>
                  </a:lnTo>
                  <a:lnTo>
                    <a:pt x="3" y="358"/>
                  </a:lnTo>
                  <a:lnTo>
                    <a:pt x="12" y="342"/>
                  </a:lnTo>
                  <a:lnTo>
                    <a:pt x="22" y="327"/>
                  </a:lnTo>
                  <a:lnTo>
                    <a:pt x="36" y="315"/>
                  </a:lnTo>
                  <a:lnTo>
                    <a:pt x="52" y="308"/>
                  </a:lnTo>
                  <a:lnTo>
                    <a:pt x="69" y="302"/>
                  </a:lnTo>
                  <a:lnTo>
                    <a:pt x="314" y="267"/>
                  </a:lnTo>
                  <a:lnTo>
                    <a:pt x="423" y="46"/>
                  </a:lnTo>
                  <a:lnTo>
                    <a:pt x="433" y="30"/>
                  </a:lnTo>
                  <a:lnTo>
                    <a:pt x="446" y="18"/>
                  </a:lnTo>
                  <a:lnTo>
                    <a:pt x="460" y="9"/>
                  </a:lnTo>
                  <a:lnTo>
                    <a:pt x="477" y="2"/>
                  </a:lnTo>
                  <a:lnTo>
                    <a:pt x="495"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sp>
        <p:nvSpPr>
          <p:cNvPr id="52" name="Freeform 412"/>
          <p:cNvSpPr>
            <a:spLocks noEditPoints="1"/>
          </p:cNvSpPr>
          <p:nvPr/>
        </p:nvSpPr>
        <p:spPr bwMode="auto">
          <a:xfrm>
            <a:off x="8210365" y="3846723"/>
            <a:ext cx="577850" cy="579437"/>
          </a:xfrm>
          <a:custGeom>
            <a:avLst/>
            <a:gdLst>
              <a:gd name="T0" fmla="*/ 1949 w 3642"/>
              <a:gd name="T1" fmla="*/ 1839 h 3651"/>
              <a:gd name="T2" fmla="*/ 1957 w 3642"/>
              <a:gd name="T3" fmla="*/ 1892 h 3651"/>
              <a:gd name="T4" fmla="*/ 1971 w 3642"/>
              <a:gd name="T5" fmla="*/ 1997 h 3651"/>
              <a:gd name="T6" fmla="*/ 1991 w 3642"/>
              <a:gd name="T7" fmla="*/ 2144 h 3651"/>
              <a:gd name="T8" fmla="*/ 2015 w 3642"/>
              <a:gd name="T9" fmla="*/ 2319 h 3651"/>
              <a:gd name="T10" fmla="*/ 2041 w 3642"/>
              <a:gd name="T11" fmla="*/ 2513 h 3651"/>
              <a:gd name="T12" fmla="*/ 2068 w 3642"/>
              <a:gd name="T13" fmla="*/ 2714 h 3651"/>
              <a:gd name="T14" fmla="*/ 2095 w 3642"/>
              <a:gd name="T15" fmla="*/ 2911 h 3651"/>
              <a:gd name="T16" fmla="*/ 2119 w 3642"/>
              <a:gd name="T17" fmla="*/ 3093 h 3651"/>
              <a:gd name="T18" fmla="*/ 2141 w 3642"/>
              <a:gd name="T19" fmla="*/ 3249 h 3651"/>
              <a:gd name="T20" fmla="*/ 2157 w 3642"/>
              <a:gd name="T21" fmla="*/ 3367 h 3651"/>
              <a:gd name="T22" fmla="*/ 2167 w 3642"/>
              <a:gd name="T23" fmla="*/ 3438 h 3651"/>
              <a:gd name="T24" fmla="*/ 2169 w 3642"/>
              <a:gd name="T25" fmla="*/ 3454 h 3651"/>
              <a:gd name="T26" fmla="*/ 2171 w 3642"/>
              <a:gd name="T27" fmla="*/ 3457 h 3651"/>
              <a:gd name="T28" fmla="*/ 2179 w 3642"/>
              <a:gd name="T29" fmla="*/ 3458 h 3651"/>
              <a:gd name="T30" fmla="*/ 2181 w 3642"/>
              <a:gd name="T31" fmla="*/ 3454 h 3651"/>
              <a:gd name="T32" fmla="*/ 197 w 3642"/>
              <a:gd name="T33" fmla="*/ 1465 h 3651"/>
              <a:gd name="T34" fmla="*/ 192 w 3642"/>
              <a:gd name="T35" fmla="*/ 1467 h 3651"/>
              <a:gd name="T36" fmla="*/ 192 w 3642"/>
              <a:gd name="T37" fmla="*/ 1474 h 3651"/>
              <a:gd name="T38" fmla="*/ 196 w 3642"/>
              <a:gd name="T39" fmla="*/ 1477 h 3651"/>
              <a:gd name="T40" fmla="*/ 212 w 3642"/>
              <a:gd name="T41" fmla="*/ 1480 h 3651"/>
              <a:gd name="T42" fmla="*/ 282 w 3642"/>
              <a:gd name="T43" fmla="*/ 1490 h 3651"/>
              <a:gd name="T44" fmla="*/ 400 w 3642"/>
              <a:gd name="T45" fmla="*/ 1505 h 3651"/>
              <a:gd name="T46" fmla="*/ 556 w 3642"/>
              <a:gd name="T47" fmla="*/ 1526 h 3651"/>
              <a:gd name="T48" fmla="*/ 738 w 3642"/>
              <a:gd name="T49" fmla="*/ 1552 h 3651"/>
              <a:gd name="T50" fmla="*/ 935 w 3642"/>
              <a:gd name="T51" fmla="*/ 1578 h 3651"/>
              <a:gd name="T52" fmla="*/ 1136 w 3642"/>
              <a:gd name="T53" fmla="*/ 1605 h 3651"/>
              <a:gd name="T54" fmla="*/ 1328 w 3642"/>
              <a:gd name="T55" fmla="*/ 1631 h 3651"/>
              <a:gd name="T56" fmla="*/ 1504 w 3642"/>
              <a:gd name="T57" fmla="*/ 1656 h 3651"/>
              <a:gd name="T58" fmla="*/ 1649 w 3642"/>
              <a:gd name="T59" fmla="*/ 1676 h 3651"/>
              <a:gd name="T60" fmla="*/ 1754 w 3642"/>
              <a:gd name="T61" fmla="*/ 1690 h 3651"/>
              <a:gd name="T62" fmla="*/ 1808 w 3642"/>
              <a:gd name="T63" fmla="*/ 1698 h 3651"/>
              <a:gd name="T64" fmla="*/ 3435 w 3642"/>
              <a:gd name="T65" fmla="*/ 0 h 3651"/>
              <a:gd name="T66" fmla="*/ 3529 w 3642"/>
              <a:gd name="T67" fmla="*/ 20 h 3651"/>
              <a:gd name="T68" fmla="*/ 3585 w 3642"/>
              <a:gd name="T69" fmla="*/ 59 h 3651"/>
              <a:gd name="T70" fmla="*/ 3623 w 3642"/>
              <a:gd name="T71" fmla="*/ 114 h 3651"/>
              <a:gd name="T72" fmla="*/ 3642 w 3642"/>
              <a:gd name="T73" fmla="*/ 207 h 3651"/>
              <a:gd name="T74" fmla="*/ 2360 w 3642"/>
              <a:gd name="T75" fmla="*/ 3524 h 3651"/>
              <a:gd name="T76" fmla="*/ 2301 w 3642"/>
              <a:gd name="T77" fmla="*/ 3607 h 3651"/>
              <a:gd name="T78" fmla="*/ 2210 w 3642"/>
              <a:gd name="T79" fmla="*/ 3648 h 3651"/>
              <a:gd name="T80" fmla="*/ 2118 w 3642"/>
              <a:gd name="T81" fmla="*/ 3642 h 3651"/>
              <a:gd name="T82" fmla="*/ 2035 w 3642"/>
              <a:gd name="T83" fmla="*/ 3593 h 3651"/>
              <a:gd name="T84" fmla="*/ 1985 w 3642"/>
              <a:gd name="T85" fmla="*/ 3511 h 3651"/>
              <a:gd name="T86" fmla="*/ 1763 w 3642"/>
              <a:gd name="T87" fmla="*/ 1886 h 3651"/>
              <a:gd name="T88" fmla="*/ 173 w 3642"/>
              <a:gd name="T89" fmla="*/ 1669 h 3651"/>
              <a:gd name="T90" fmla="*/ 81 w 3642"/>
              <a:gd name="T91" fmla="*/ 1633 h 3651"/>
              <a:gd name="T92" fmla="*/ 20 w 3642"/>
              <a:gd name="T93" fmla="*/ 1559 h 3651"/>
              <a:gd name="T94" fmla="*/ 0 w 3642"/>
              <a:gd name="T95" fmla="*/ 1461 h 3651"/>
              <a:gd name="T96" fmla="*/ 28 w 3642"/>
              <a:gd name="T97" fmla="*/ 1369 h 3651"/>
              <a:gd name="T98" fmla="*/ 96 w 3642"/>
              <a:gd name="T99" fmla="*/ 1300 h 3651"/>
              <a:gd name="T100" fmla="*/ 3403 w 3642"/>
              <a:gd name="T101" fmla="*/ 4 h 3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42" h="3651">
                <a:moveTo>
                  <a:pt x="3368" y="412"/>
                </a:moveTo>
                <a:lnTo>
                  <a:pt x="1948" y="1834"/>
                </a:lnTo>
                <a:lnTo>
                  <a:pt x="1949" y="1839"/>
                </a:lnTo>
                <a:lnTo>
                  <a:pt x="1951" y="1850"/>
                </a:lnTo>
                <a:lnTo>
                  <a:pt x="1953" y="1869"/>
                </a:lnTo>
                <a:lnTo>
                  <a:pt x="1957" y="1892"/>
                </a:lnTo>
                <a:lnTo>
                  <a:pt x="1961" y="1922"/>
                </a:lnTo>
                <a:lnTo>
                  <a:pt x="1965" y="1957"/>
                </a:lnTo>
                <a:lnTo>
                  <a:pt x="1971" y="1997"/>
                </a:lnTo>
                <a:lnTo>
                  <a:pt x="1978" y="2043"/>
                </a:lnTo>
                <a:lnTo>
                  <a:pt x="1984" y="2091"/>
                </a:lnTo>
                <a:lnTo>
                  <a:pt x="1991" y="2144"/>
                </a:lnTo>
                <a:lnTo>
                  <a:pt x="1999" y="2199"/>
                </a:lnTo>
                <a:lnTo>
                  <a:pt x="2006" y="2258"/>
                </a:lnTo>
                <a:lnTo>
                  <a:pt x="2015" y="2319"/>
                </a:lnTo>
                <a:lnTo>
                  <a:pt x="2023" y="2382"/>
                </a:lnTo>
                <a:lnTo>
                  <a:pt x="2032" y="2447"/>
                </a:lnTo>
                <a:lnTo>
                  <a:pt x="2041" y="2513"/>
                </a:lnTo>
                <a:lnTo>
                  <a:pt x="2051" y="2579"/>
                </a:lnTo>
                <a:lnTo>
                  <a:pt x="2059" y="2647"/>
                </a:lnTo>
                <a:lnTo>
                  <a:pt x="2068" y="2714"/>
                </a:lnTo>
                <a:lnTo>
                  <a:pt x="2077" y="2781"/>
                </a:lnTo>
                <a:lnTo>
                  <a:pt x="2086" y="2846"/>
                </a:lnTo>
                <a:lnTo>
                  <a:pt x="2095" y="2911"/>
                </a:lnTo>
                <a:lnTo>
                  <a:pt x="2104" y="2974"/>
                </a:lnTo>
                <a:lnTo>
                  <a:pt x="2111" y="3035"/>
                </a:lnTo>
                <a:lnTo>
                  <a:pt x="2119" y="3093"/>
                </a:lnTo>
                <a:lnTo>
                  <a:pt x="2127" y="3149"/>
                </a:lnTo>
                <a:lnTo>
                  <a:pt x="2135" y="3201"/>
                </a:lnTo>
                <a:lnTo>
                  <a:pt x="2141" y="3249"/>
                </a:lnTo>
                <a:lnTo>
                  <a:pt x="2147" y="3293"/>
                </a:lnTo>
                <a:lnTo>
                  <a:pt x="2152" y="3333"/>
                </a:lnTo>
                <a:lnTo>
                  <a:pt x="2157" y="3367"/>
                </a:lnTo>
                <a:lnTo>
                  <a:pt x="2161" y="3397"/>
                </a:lnTo>
                <a:lnTo>
                  <a:pt x="2165" y="3420"/>
                </a:lnTo>
                <a:lnTo>
                  <a:pt x="2167" y="3438"/>
                </a:lnTo>
                <a:lnTo>
                  <a:pt x="2168" y="3448"/>
                </a:lnTo>
                <a:lnTo>
                  <a:pt x="2168" y="3453"/>
                </a:lnTo>
                <a:lnTo>
                  <a:pt x="2169" y="3454"/>
                </a:lnTo>
                <a:lnTo>
                  <a:pt x="2169" y="3456"/>
                </a:lnTo>
                <a:lnTo>
                  <a:pt x="2170" y="3457"/>
                </a:lnTo>
                <a:lnTo>
                  <a:pt x="2171" y="3457"/>
                </a:lnTo>
                <a:lnTo>
                  <a:pt x="2175" y="3458"/>
                </a:lnTo>
                <a:lnTo>
                  <a:pt x="2177" y="3458"/>
                </a:lnTo>
                <a:lnTo>
                  <a:pt x="2179" y="3458"/>
                </a:lnTo>
                <a:lnTo>
                  <a:pt x="2180" y="3457"/>
                </a:lnTo>
                <a:lnTo>
                  <a:pt x="2180" y="3456"/>
                </a:lnTo>
                <a:lnTo>
                  <a:pt x="2181" y="3454"/>
                </a:lnTo>
                <a:lnTo>
                  <a:pt x="3368" y="412"/>
                </a:lnTo>
                <a:close/>
                <a:moveTo>
                  <a:pt x="3232" y="276"/>
                </a:moveTo>
                <a:lnTo>
                  <a:pt x="197" y="1465"/>
                </a:lnTo>
                <a:lnTo>
                  <a:pt x="195" y="1465"/>
                </a:lnTo>
                <a:lnTo>
                  <a:pt x="194" y="1466"/>
                </a:lnTo>
                <a:lnTo>
                  <a:pt x="192" y="1467"/>
                </a:lnTo>
                <a:lnTo>
                  <a:pt x="192" y="1470"/>
                </a:lnTo>
                <a:lnTo>
                  <a:pt x="192" y="1472"/>
                </a:lnTo>
                <a:lnTo>
                  <a:pt x="192" y="1474"/>
                </a:lnTo>
                <a:lnTo>
                  <a:pt x="194" y="1476"/>
                </a:lnTo>
                <a:lnTo>
                  <a:pt x="195" y="1477"/>
                </a:lnTo>
                <a:lnTo>
                  <a:pt x="196" y="1477"/>
                </a:lnTo>
                <a:lnTo>
                  <a:pt x="198" y="1477"/>
                </a:lnTo>
                <a:lnTo>
                  <a:pt x="201" y="1479"/>
                </a:lnTo>
                <a:lnTo>
                  <a:pt x="212" y="1480"/>
                </a:lnTo>
                <a:lnTo>
                  <a:pt x="230" y="1482"/>
                </a:lnTo>
                <a:lnTo>
                  <a:pt x="253" y="1485"/>
                </a:lnTo>
                <a:lnTo>
                  <a:pt x="282" y="1490"/>
                </a:lnTo>
                <a:lnTo>
                  <a:pt x="317" y="1494"/>
                </a:lnTo>
                <a:lnTo>
                  <a:pt x="356" y="1500"/>
                </a:lnTo>
                <a:lnTo>
                  <a:pt x="400" y="1505"/>
                </a:lnTo>
                <a:lnTo>
                  <a:pt x="449" y="1512"/>
                </a:lnTo>
                <a:lnTo>
                  <a:pt x="501" y="1520"/>
                </a:lnTo>
                <a:lnTo>
                  <a:pt x="556" y="1526"/>
                </a:lnTo>
                <a:lnTo>
                  <a:pt x="615" y="1534"/>
                </a:lnTo>
                <a:lnTo>
                  <a:pt x="676" y="1543"/>
                </a:lnTo>
                <a:lnTo>
                  <a:pt x="738" y="1552"/>
                </a:lnTo>
                <a:lnTo>
                  <a:pt x="803" y="1561"/>
                </a:lnTo>
                <a:lnTo>
                  <a:pt x="868" y="1569"/>
                </a:lnTo>
                <a:lnTo>
                  <a:pt x="935" y="1578"/>
                </a:lnTo>
                <a:lnTo>
                  <a:pt x="1002" y="1587"/>
                </a:lnTo>
                <a:lnTo>
                  <a:pt x="1068" y="1596"/>
                </a:lnTo>
                <a:lnTo>
                  <a:pt x="1136" y="1605"/>
                </a:lnTo>
                <a:lnTo>
                  <a:pt x="1201" y="1614"/>
                </a:lnTo>
                <a:lnTo>
                  <a:pt x="1265" y="1623"/>
                </a:lnTo>
                <a:lnTo>
                  <a:pt x="1328" y="1631"/>
                </a:lnTo>
                <a:lnTo>
                  <a:pt x="1389" y="1640"/>
                </a:lnTo>
                <a:lnTo>
                  <a:pt x="1448" y="1648"/>
                </a:lnTo>
                <a:lnTo>
                  <a:pt x="1504" y="1656"/>
                </a:lnTo>
                <a:lnTo>
                  <a:pt x="1556" y="1663"/>
                </a:lnTo>
                <a:lnTo>
                  <a:pt x="1605" y="1669"/>
                </a:lnTo>
                <a:lnTo>
                  <a:pt x="1649" y="1676"/>
                </a:lnTo>
                <a:lnTo>
                  <a:pt x="1690" y="1681"/>
                </a:lnTo>
                <a:lnTo>
                  <a:pt x="1724" y="1686"/>
                </a:lnTo>
                <a:lnTo>
                  <a:pt x="1754" y="1690"/>
                </a:lnTo>
                <a:lnTo>
                  <a:pt x="1779" y="1694"/>
                </a:lnTo>
                <a:lnTo>
                  <a:pt x="1796" y="1696"/>
                </a:lnTo>
                <a:lnTo>
                  <a:pt x="1808" y="1698"/>
                </a:lnTo>
                <a:lnTo>
                  <a:pt x="1813" y="1698"/>
                </a:lnTo>
                <a:lnTo>
                  <a:pt x="3232" y="276"/>
                </a:lnTo>
                <a:close/>
                <a:moveTo>
                  <a:pt x="3435" y="0"/>
                </a:moveTo>
                <a:lnTo>
                  <a:pt x="3469" y="2"/>
                </a:lnTo>
                <a:lnTo>
                  <a:pt x="3500" y="8"/>
                </a:lnTo>
                <a:lnTo>
                  <a:pt x="3529" y="20"/>
                </a:lnTo>
                <a:lnTo>
                  <a:pt x="3558" y="36"/>
                </a:lnTo>
                <a:lnTo>
                  <a:pt x="3584" y="59"/>
                </a:lnTo>
                <a:lnTo>
                  <a:pt x="3585" y="59"/>
                </a:lnTo>
                <a:lnTo>
                  <a:pt x="3585" y="60"/>
                </a:lnTo>
                <a:lnTo>
                  <a:pt x="3607" y="85"/>
                </a:lnTo>
                <a:lnTo>
                  <a:pt x="3623" y="114"/>
                </a:lnTo>
                <a:lnTo>
                  <a:pt x="3635" y="144"/>
                </a:lnTo>
                <a:lnTo>
                  <a:pt x="3641" y="175"/>
                </a:lnTo>
                <a:lnTo>
                  <a:pt x="3642" y="207"/>
                </a:lnTo>
                <a:lnTo>
                  <a:pt x="3639" y="240"/>
                </a:lnTo>
                <a:lnTo>
                  <a:pt x="3629" y="273"/>
                </a:lnTo>
                <a:lnTo>
                  <a:pt x="2360" y="3524"/>
                </a:lnTo>
                <a:lnTo>
                  <a:pt x="2345" y="3556"/>
                </a:lnTo>
                <a:lnTo>
                  <a:pt x="2325" y="3583"/>
                </a:lnTo>
                <a:lnTo>
                  <a:pt x="2301" y="3607"/>
                </a:lnTo>
                <a:lnTo>
                  <a:pt x="2273" y="3626"/>
                </a:lnTo>
                <a:lnTo>
                  <a:pt x="2243" y="3639"/>
                </a:lnTo>
                <a:lnTo>
                  <a:pt x="2210" y="3648"/>
                </a:lnTo>
                <a:lnTo>
                  <a:pt x="2176" y="3651"/>
                </a:lnTo>
                <a:lnTo>
                  <a:pt x="2151" y="3649"/>
                </a:lnTo>
                <a:lnTo>
                  <a:pt x="2118" y="3642"/>
                </a:lnTo>
                <a:lnTo>
                  <a:pt x="2087" y="3631"/>
                </a:lnTo>
                <a:lnTo>
                  <a:pt x="2059" y="3614"/>
                </a:lnTo>
                <a:lnTo>
                  <a:pt x="2035" y="3593"/>
                </a:lnTo>
                <a:lnTo>
                  <a:pt x="2014" y="3569"/>
                </a:lnTo>
                <a:lnTo>
                  <a:pt x="1998" y="3541"/>
                </a:lnTo>
                <a:lnTo>
                  <a:pt x="1985" y="3511"/>
                </a:lnTo>
                <a:lnTo>
                  <a:pt x="1978" y="3478"/>
                </a:lnTo>
                <a:lnTo>
                  <a:pt x="1764" y="1889"/>
                </a:lnTo>
                <a:lnTo>
                  <a:pt x="1763" y="1886"/>
                </a:lnTo>
                <a:lnTo>
                  <a:pt x="1761" y="1884"/>
                </a:lnTo>
                <a:lnTo>
                  <a:pt x="1759" y="1883"/>
                </a:lnTo>
                <a:lnTo>
                  <a:pt x="173" y="1669"/>
                </a:lnTo>
                <a:lnTo>
                  <a:pt x="139" y="1661"/>
                </a:lnTo>
                <a:lnTo>
                  <a:pt x="108" y="1649"/>
                </a:lnTo>
                <a:lnTo>
                  <a:pt x="81" y="1633"/>
                </a:lnTo>
                <a:lnTo>
                  <a:pt x="56" y="1612"/>
                </a:lnTo>
                <a:lnTo>
                  <a:pt x="37" y="1587"/>
                </a:lnTo>
                <a:lnTo>
                  <a:pt x="20" y="1559"/>
                </a:lnTo>
                <a:lnTo>
                  <a:pt x="8" y="1528"/>
                </a:lnTo>
                <a:lnTo>
                  <a:pt x="1" y="1495"/>
                </a:lnTo>
                <a:lnTo>
                  <a:pt x="0" y="1461"/>
                </a:lnTo>
                <a:lnTo>
                  <a:pt x="4" y="1429"/>
                </a:lnTo>
                <a:lnTo>
                  <a:pt x="13" y="1398"/>
                </a:lnTo>
                <a:lnTo>
                  <a:pt x="28" y="1369"/>
                </a:lnTo>
                <a:lnTo>
                  <a:pt x="46" y="1342"/>
                </a:lnTo>
                <a:lnTo>
                  <a:pt x="70" y="1320"/>
                </a:lnTo>
                <a:lnTo>
                  <a:pt x="96" y="1300"/>
                </a:lnTo>
                <a:lnTo>
                  <a:pt x="126" y="1286"/>
                </a:lnTo>
                <a:lnTo>
                  <a:pt x="3371" y="14"/>
                </a:lnTo>
                <a:lnTo>
                  <a:pt x="3403" y="4"/>
                </a:lnTo>
                <a:lnTo>
                  <a:pt x="3435" y="0"/>
                </a:lnTo>
                <a:close/>
              </a:path>
            </a:pathLst>
          </a:custGeom>
          <a:solidFill>
            <a:schemeClr val="accent2"/>
          </a:solid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53" name="Freeform 27"/>
          <p:cNvSpPr>
            <a:spLocks noEditPoints="1"/>
          </p:cNvSpPr>
          <p:nvPr/>
        </p:nvSpPr>
        <p:spPr bwMode="auto">
          <a:xfrm>
            <a:off x="6128171" y="1977883"/>
            <a:ext cx="422275" cy="555625"/>
          </a:xfrm>
          <a:custGeom>
            <a:avLst/>
            <a:gdLst>
              <a:gd name="T0" fmla="*/ 593 w 2659"/>
              <a:gd name="T1" fmla="*/ 2426 h 3500"/>
              <a:gd name="T2" fmla="*/ 402 w 2659"/>
              <a:gd name="T3" fmla="*/ 2455 h 3500"/>
              <a:gd name="T4" fmla="*/ 183 w 2659"/>
              <a:gd name="T5" fmla="*/ 2675 h 3500"/>
              <a:gd name="T6" fmla="*/ 2499 w 2659"/>
              <a:gd name="T7" fmla="*/ 2765 h 3500"/>
              <a:gd name="T8" fmla="*/ 2338 w 2659"/>
              <a:gd name="T9" fmla="*/ 2499 h 3500"/>
              <a:gd name="T10" fmla="*/ 2102 w 2659"/>
              <a:gd name="T11" fmla="*/ 2430 h 3500"/>
              <a:gd name="T12" fmla="*/ 1890 w 2659"/>
              <a:gd name="T13" fmla="*/ 2381 h 3500"/>
              <a:gd name="T14" fmla="*/ 1329 w 2659"/>
              <a:gd name="T15" fmla="*/ 3055 h 3500"/>
              <a:gd name="T16" fmla="*/ 1190 w 2659"/>
              <a:gd name="T17" fmla="*/ 2981 h 3500"/>
              <a:gd name="T18" fmla="*/ 1021 w 2659"/>
              <a:gd name="T19" fmla="*/ 2184 h 3500"/>
              <a:gd name="T20" fmla="*/ 1329 w 2659"/>
              <a:gd name="T21" fmla="*/ 2897 h 3500"/>
              <a:gd name="T22" fmla="*/ 1637 w 2659"/>
              <a:gd name="T23" fmla="*/ 2184 h 3500"/>
              <a:gd name="T24" fmla="*/ 1429 w 2659"/>
              <a:gd name="T25" fmla="*/ 1956 h 3500"/>
              <a:gd name="T26" fmla="*/ 992 w 2659"/>
              <a:gd name="T27" fmla="*/ 806 h 3500"/>
              <a:gd name="T28" fmla="*/ 773 w 2659"/>
              <a:gd name="T29" fmla="*/ 1196 h 3500"/>
              <a:gd name="T30" fmla="*/ 954 w 2659"/>
              <a:gd name="T31" fmla="*/ 1608 h 3500"/>
              <a:gd name="T32" fmla="*/ 1279 w 2659"/>
              <a:gd name="T33" fmla="*/ 1803 h 3500"/>
              <a:gd name="T34" fmla="*/ 1619 w 2659"/>
              <a:gd name="T35" fmla="*/ 1696 h 3500"/>
              <a:gd name="T36" fmla="*/ 1849 w 2659"/>
              <a:gd name="T37" fmla="*/ 1345 h 3500"/>
              <a:gd name="T38" fmla="*/ 1889 w 2659"/>
              <a:gd name="T39" fmla="*/ 972 h 3500"/>
              <a:gd name="T40" fmla="*/ 1198 w 2659"/>
              <a:gd name="T41" fmla="*/ 887 h 3500"/>
              <a:gd name="T42" fmla="*/ 1396 w 2659"/>
              <a:gd name="T43" fmla="*/ 158 h 3500"/>
              <a:gd name="T44" fmla="*/ 1112 w 2659"/>
              <a:gd name="T45" fmla="*/ 230 h 3500"/>
              <a:gd name="T46" fmla="*/ 828 w 2659"/>
              <a:gd name="T47" fmla="*/ 368 h 3500"/>
              <a:gd name="T48" fmla="*/ 686 w 2659"/>
              <a:gd name="T49" fmla="*/ 688 h 3500"/>
              <a:gd name="T50" fmla="*/ 778 w 2659"/>
              <a:gd name="T51" fmla="*/ 873 h 3500"/>
              <a:gd name="T52" fmla="*/ 911 w 2659"/>
              <a:gd name="T53" fmla="*/ 599 h 3500"/>
              <a:gd name="T54" fmla="*/ 1039 w 2659"/>
              <a:gd name="T55" fmla="*/ 605 h 3500"/>
              <a:gd name="T56" fmla="*/ 1152 w 2659"/>
              <a:gd name="T57" fmla="*/ 722 h 3500"/>
              <a:gd name="T58" fmla="*/ 1908 w 2659"/>
              <a:gd name="T59" fmla="*/ 777 h 3500"/>
              <a:gd name="T60" fmla="*/ 1934 w 2659"/>
              <a:gd name="T61" fmla="*/ 550 h 3500"/>
              <a:gd name="T62" fmla="*/ 1673 w 2659"/>
              <a:gd name="T63" fmla="*/ 235 h 3500"/>
              <a:gd name="T64" fmla="*/ 1463 w 2659"/>
              <a:gd name="T65" fmla="*/ 3 h 3500"/>
              <a:gd name="T66" fmla="*/ 1872 w 2659"/>
              <a:gd name="T67" fmla="*/ 189 h 3500"/>
              <a:gd name="T68" fmla="*/ 2111 w 2659"/>
              <a:gd name="T69" fmla="*/ 589 h 3500"/>
              <a:gd name="T70" fmla="*/ 2095 w 2659"/>
              <a:gd name="T71" fmla="*/ 1068 h 3500"/>
              <a:gd name="T72" fmla="*/ 1984 w 2659"/>
              <a:gd name="T73" fmla="*/ 1435 h 3500"/>
              <a:gd name="T74" fmla="*/ 1722 w 2659"/>
              <a:gd name="T75" fmla="*/ 1815 h 3500"/>
              <a:gd name="T76" fmla="*/ 1771 w 2659"/>
              <a:gd name="T77" fmla="*/ 2100 h 3500"/>
              <a:gd name="T78" fmla="*/ 1954 w 2659"/>
              <a:gd name="T79" fmla="*/ 2236 h 3500"/>
              <a:gd name="T80" fmla="*/ 2106 w 2659"/>
              <a:gd name="T81" fmla="*/ 2272 h 3500"/>
              <a:gd name="T82" fmla="*/ 2303 w 2659"/>
              <a:gd name="T83" fmla="*/ 2305 h 3500"/>
              <a:gd name="T84" fmla="*/ 2588 w 2659"/>
              <a:gd name="T85" fmla="*/ 2545 h 3500"/>
              <a:gd name="T86" fmla="*/ 2657 w 2659"/>
              <a:gd name="T87" fmla="*/ 3442 h 3500"/>
              <a:gd name="T88" fmla="*/ 58 w 2659"/>
              <a:gd name="T89" fmla="*/ 3497 h 3500"/>
              <a:gd name="T90" fmla="*/ 3 w 2659"/>
              <a:gd name="T91" fmla="*/ 2755 h 3500"/>
              <a:gd name="T92" fmla="*/ 171 w 2659"/>
              <a:gd name="T93" fmla="*/ 2418 h 3500"/>
              <a:gd name="T94" fmla="*/ 522 w 2659"/>
              <a:gd name="T95" fmla="*/ 2273 h 3500"/>
              <a:gd name="T96" fmla="*/ 608 w 2659"/>
              <a:gd name="T97" fmla="*/ 2264 h 3500"/>
              <a:gd name="T98" fmla="*/ 786 w 2659"/>
              <a:gd name="T99" fmla="*/ 2194 h 3500"/>
              <a:gd name="T100" fmla="*/ 949 w 2659"/>
              <a:gd name="T101" fmla="*/ 1994 h 3500"/>
              <a:gd name="T102" fmla="*/ 796 w 2659"/>
              <a:gd name="T103" fmla="*/ 1661 h 3500"/>
              <a:gd name="T104" fmla="*/ 609 w 2659"/>
              <a:gd name="T105" fmla="*/ 1165 h 3500"/>
              <a:gd name="T106" fmla="*/ 522 w 2659"/>
              <a:gd name="T107" fmla="*/ 819 h 3500"/>
              <a:gd name="T108" fmla="*/ 622 w 2659"/>
              <a:gd name="T109" fmla="*/ 387 h 3500"/>
              <a:gd name="T110" fmla="*/ 923 w 2659"/>
              <a:gd name="T111" fmla="*/ 112 h 3500"/>
              <a:gd name="T112" fmla="*/ 1332 w 2659"/>
              <a:gd name="T113" fmla="*/ 3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59" h="3500">
                <a:moveTo>
                  <a:pt x="769" y="2381"/>
                </a:moveTo>
                <a:lnTo>
                  <a:pt x="739" y="2394"/>
                </a:lnTo>
                <a:lnTo>
                  <a:pt x="707" y="2403"/>
                </a:lnTo>
                <a:lnTo>
                  <a:pt x="676" y="2412"/>
                </a:lnTo>
                <a:lnTo>
                  <a:pt x="647" y="2418"/>
                </a:lnTo>
                <a:lnTo>
                  <a:pt x="618" y="2422"/>
                </a:lnTo>
                <a:lnTo>
                  <a:pt x="593" y="2426"/>
                </a:lnTo>
                <a:lnTo>
                  <a:pt x="572" y="2428"/>
                </a:lnTo>
                <a:lnTo>
                  <a:pt x="556" y="2429"/>
                </a:lnTo>
                <a:lnTo>
                  <a:pt x="544" y="2430"/>
                </a:lnTo>
                <a:lnTo>
                  <a:pt x="540" y="2430"/>
                </a:lnTo>
                <a:lnTo>
                  <a:pt x="492" y="2433"/>
                </a:lnTo>
                <a:lnTo>
                  <a:pt x="446" y="2442"/>
                </a:lnTo>
                <a:lnTo>
                  <a:pt x="402" y="2455"/>
                </a:lnTo>
                <a:lnTo>
                  <a:pt x="360" y="2474"/>
                </a:lnTo>
                <a:lnTo>
                  <a:pt x="322" y="2499"/>
                </a:lnTo>
                <a:lnTo>
                  <a:pt x="286" y="2526"/>
                </a:lnTo>
                <a:lnTo>
                  <a:pt x="254" y="2559"/>
                </a:lnTo>
                <a:lnTo>
                  <a:pt x="226" y="2594"/>
                </a:lnTo>
                <a:lnTo>
                  <a:pt x="202" y="2633"/>
                </a:lnTo>
                <a:lnTo>
                  <a:pt x="183" y="2675"/>
                </a:lnTo>
                <a:lnTo>
                  <a:pt x="169" y="2719"/>
                </a:lnTo>
                <a:lnTo>
                  <a:pt x="161" y="2765"/>
                </a:lnTo>
                <a:lnTo>
                  <a:pt x="158" y="2813"/>
                </a:lnTo>
                <a:lnTo>
                  <a:pt x="158" y="3342"/>
                </a:lnTo>
                <a:lnTo>
                  <a:pt x="2502" y="3342"/>
                </a:lnTo>
                <a:lnTo>
                  <a:pt x="2502" y="2813"/>
                </a:lnTo>
                <a:lnTo>
                  <a:pt x="2499" y="2765"/>
                </a:lnTo>
                <a:lnTo>
                  <a:pt x="2491" y="2719"/>
                </a:lnTo>
                <a:lnTo>
                  <a:pt x="2476" y="2675"/>
                </a:lnTo>
                <a:lnTo>
                  <a:pt x="2457" y="2633"/>
                </a:lnTo>
                <a:lnTo>
                  <a:pt x="2433" y="2594"/>
                </a:lnTo>
                <a:lnTo>
                  <a:pt x="2405" y="2559"/>
                </a:lnTo>
                <a:lnTo>
                  <a:pt x="2373" y="2526"/>
                </a:lnTo>
                <a:lnTo>
                  <a:pt x="2338" y="2499"/>
                </a:lnTo>
                <a:lnTo>
                  <a:pt x="2299" y="2474"/>
                </a:lnTo>
                <a:lnTo>
                  <a:pt x="2258" y="2455"/>
                </a:lnTo>
                <a:lnTo>
                  <a:pt x="2213" y="2442"/>
                </a:lnTo>
                <a:lnTo>
                  <a:pt x="2167" y="2433"/>
                </a:lnTo>
                <a:lnTo>
                  <a:pt x="2119" y="2430"/>
                </a:lnTo>
                <a:lnTo>
                  <a:pt x="2115" y="2430"/>
                </a:lnTo>
                <a:lnTo>
                  <a:pt x="2102" y="2430"/>
                </a:lnTo>
                <a:lnTo>
                  <a:pt x="2084" y="2428"/>
                </a:lnTo>
                <a:lnTo>
                  <a:pt x="2060" y="2426"/>
                </a:lnTo>
                <a:lnTo>
                  <a:pt x="2031" y="2421"/>
                </a:lnTo>
                <a:lnTo>
                  <a:pt x="1999" y="2415"/>
                </a:lnTo>
                <a:lnTo>
                  <a:pt x="1965" y="2407"/>
                </a:lnTo>
                <a:lnTo>
                  <a:pt x="1927" y="2396"/>
                </a:lnTo>
                <a:lnTo>
                  <a:pt x="1890" y="2381"/>
                </a:lnTo>
                <a:lnTo>
                  <a:pt x="1469" y="2981"/>
                </a:lnTo>
                <a:lnTo>
                  <a:pt x="1452" y="3003"/>
                </a:lnTo>
                <a:lnTo>
                  <a:pt x="1431" y="3021"/>
                </a:lnTo>
                <a:lnTo>
                  <a:pt x="1409" y="3034"/>
                </a:lnTo>
                <a:lnTo>
                  <a:pt x="1383" y="3045"/>
                </a:lnTo>
                <a:lnTo>
                  <a:pt x="1357" y="3051"/>
                </a:lnTo>
                <a:lnTo>
                  <a:pt x="1329" y="3055"/>
                </a:lnTo>
                <a:lnTo>
                  <a:pt x="1329" y="3055"/>
                </a:lnTo>
                <a:lnTo>
                  <a:pt x="1302" y="3051"/>
                </a:lnTo>
                <a:lnTo>
                  <a:pt x="1275" y="3045"/>
                </a:lnTo>
                <a:lnTo>
                  <a:pt x="1251" y="3034"/>
                </a:lnTo>
                <a:lnTo>
                  <a:pt x="1228" y="3021"/>
                </a:lnTo>
                <a:lnTo>
                  <a:pt x="1208" y="3003"/>
                </a:lnTo>
                <a:lnTo>
                  <a:pt x="1190" y="2981"/>
                </a:lnTo>
                <a:lnTo>
                  <a:pt x="769" y="2381"/>
                </a:lnTo>
                <a:close/>
                <a:moveTo>
                  <a:pt x="1135" y="1929"/>
                </a:moveTo>
                <a:lnTo>
                  <a:pt x="1121" y="1984"/>
                </a:lnTo>
                <a:lnTo>
                  <a:pt x="1103" y="2038"/>
                </a:lnTo>
                <a:lnTo>
                  <a:pt x="1080" y="2089"/>
                </a:lnTo>
                <a:lnTo>
                  <a:pt x="1053" y="2138"/>
                </a:lnTo>
                <a:lnTo>
                  <a:pt x="1021" y="2184"/>
                </a:lnTo>
                <a:lnTo>
                  <a:pt x="986" y="2226"/>
                </a:lnTo>
                <a:lnTo>
                  <a:pt x="947" y="2265"/>
                </a:lnTo>
                <a:lnTo>
                  <a:pt x="906" y="2302"/>
                </a:lnTo>
                <a:lnTo>
                  <a:pt x="1319" y="2890"/>
                </a:lnTo>
                <a:lnTo>
                  <a:pt x="1322" y="2893"/>
                </a:lnTo>
                <a:lnTo>
                  <a:pt x="1325" y="2895"/>
                </a:lnTo>
                <a:lnTo>
                  <a:pt x="1329" y="2897"/>
                </a:lnTo>
                <a:lnTo>
                  <a:pt x="1334" y="2895"/>
                </a:lnTo>
                <a:lnTo>
                  <a:pt x="1338" y="2893"/>
                </a:lnTo>
                <a:lnTo>
                  <a:pt x="1341" y="2890"/>
                </a:lnTo>
                <a:lnTo>
                  <a:pt x="1754" y="2302"/>
                </a:lnTo>
                <a:lnTo>
                  <a:pt x="1712" y="2265"/>
                </a:lnTo>
                <a:lnTo>
                  <a:pt x="1673" y="2226"/>
                </a:lnTo>
                <a:lnTo>
                  <a:pt x="1637" y="2184"/>
                </a:lnTo>
                <a:lnTo>
                  <a:pt x="1607" y="2138"/>
                </a:lnTo>
                <a:lnTo>
                  <a:pt x="1579" y="2089"/>
                </a:lnTo>
                <a:lnTo>
                  <a:pt x="1557" y="2038"/>
                </a:lnTo>
                <a:lnTo>
                  <a:pt x="1538" y="1985"/>
                </a:lnTo>
                <a:lnTo>
                  <a:pt x="1525" y="1929"/>
                </a:lnTo>
                <a:lnTo>
                  <a:pt x="1478" y="1945"/>
                </a:lnTo>
                <a:lnTo>
                  <a:pt x="1429" y="1956"/>
                </a:lnTo>
                <a:lnTo>
                  <a:pt x="1380" y="1962"/>
                </a:lnTo>
                <a:lnTo>
                  <a:pt x="1329" y="1964"/>
                </a:lnTo>
                <a:lnTo>
                  <a:pt x="1280" y="1962"/>
                </a:lnTo>
                <a:lnTo>
                  <a:pt x="1230" y="1955"/>
                </a:lnTo>
                <a:lnTo>
                  <a:pt x="1181" y="1944"/>
                </a:lnTo>
                <a:lnTo>
                  <a:pt x="1135" y="1929"/>
                </a:lnTo>
                <a:close/>
                <a:moveTo>
                  <a:pt x="992" y="806"/>
                </a:moveTo>
                <a:lnTo>
                  <a:pt x="964" y="867"/>
                </a:lnTo>
                <a:lnTo>
                  <a:pt x="931" y="925"/>
                </a:lnTo>
                <a:lnTo>
                  <a:pt x="895" y="980"/>
                </a:lnTo>
                <a:lnTo>
                  <a:pt x="855" y="1032"/>
                </a:lnTo>
                <a:lnTo>
                  <a:pt x="811" y="1082"/>
                </a:lnTo>
                <a:lnTo>
                  <a:pt x="763" y="1127"/>
                </a:lnTo>
                <a:lnTo>
                  <a:pt x="773" y="1196"/>
                </a:lnTo>
                <a:lnTo>
                  <a:pt x="787" y="1263"/>
                </a:lnTo>
                <a:lnTo>
                  <a:pt x="805" y="1328"/>
                </a:lnTo>
                <a:lnTo>
                  <a:pt x="828" y="1390"/>
                </a:lnTo>
                <a:lnTo>
                  <a:pt x="854" y="1450"/>
                </a:lnTo>
                <a:lnTo>
                  <a:pt x="884" y="1506"/>
                </a:lnTo>
                <a:lnTo>
                  <a:pt x="917" y="1558"/>
                </a:lnTo>
                <a:lnTo>
                  <a:pt x="954" y="1608"/>
                </a:lnTo>
                <a:lnTo>
                  <a:pt x="994" y="1652"/>
                </a:lnTo>
                <a:lnTo>
                  <a:pt x="1037" y="1693"/>
                </a:lnTo>
                <a:lnTo>
                  <a:pt x="1082" y="1727"/>
                </a:lnTo>
                <a:lnTo>
                  <a:pt x="1129" y="1755"/>
                </a:lnTo>
                <a:lnTo>
                  <a:pt x="1178" y="1778"/>
                </a:lnTo>
                <a:lnTo>
                  <a:pt x="1228" y="1793"/>
                </a:lnTo>
                <a:lnTo>
                  <a:pt x="1279" y="1803"/>
                </a:lnTo>
                <a:lnTo>
                  <a:pt x="1329" y="1806"/>
                </a:lnTo>
                <a:lnTo>
                  <a:pt x="1382" y="1803"/>
                </a:lnTo>
                <a:lnTo>
                  <a:pt x="1433" y="1793"/>
                </a:lnTo>
                <a:lnTo>
                  <a:pt x="1482" y="1778"/>
                </a:lnTo>
                <a:lnTo>
                  <a:pt x="1529" y="1756"/>
                </a:lnTo>
                <a:lnTo>
                  <a:pt x="1576" y="1729"/>
                </a:lnTo>
                <a:lnTo>
                  <a:pt x="1619" y="1696"/>
                </a:lnTo>
                <a:lnTo>
                  <a:pt x="1661" y="1659"/>
                </a:lnTo>
                <a:lnTo>
                  <a:pt x="1700" y="1616"/>
                </a:lnTo>
                <a:lnTo>
                  <a:pt x="1736" y="1570"/>
                </a:lnTo>
                <a:lnTo>
                  <a:pt x="1769" y="1519"/>
                </a:lnTo>
                <a:lnTo>
                  <a:pt x="1798" y="1465"/>
                </a:lnTo>
                <a:lnTo>
                  <a:pt x="1826" y="1406"/>
                </a:lnTo>
                <a:lnTo>
                  <a:pt x="1849" y="1345"/>
                </a:lnTo>
                <a:lnTo>
                  <a:pt x="1868" y="1281"/>
                </a:lnTo>
                <a:lnTo>
                  <a:pt x="1883" y="1213"/>
                </a:lnTo>
                <a:lnTo>
                  <a:pt x="1895" y="1144"/>
                </a:lnTo>
                <a:lnTo>
                  <a:pt x="1902" y="1073"/>
                </a:lnTo>
                <a:lnTo>
                  <a:pt x="1904" y="999"/>
                </a:lnTo>
                <a:lnTo>
                  <a:pt x="1904" y="998"/>
                </a:lnTo>
                <a:lnTo>
                  <a:pt x="1889" y="972"/>
                </a:lnTo>
                <a:lnTo>
                  <a:pt x="1870" y="947"/>
                </a:lnTo>
                <a:lnTo>
                  <a:pt x="1849" y="927"/>
                </a:lnTo>
                <a:lnTo>
                  <a:pt x="1824" y="910"/>
                </a:lnTo>
                <a:lnTo>
                  <a:pt x="1795" y="897"/>
                </a:lnTo>
                <a:lnTo>
                  <a:pt x="1766" y="890"/>
                </a:lnTo>
                <a:lnTo>
                  <a:pt x="1734" y="887"/>
                </a:lnTo>
                <a:lnTo>
                  <a:pt x="1198" y="887"/>
                </a:lnTo>
                <a:lnTo>
                  <a:pt x="1158" y="885"/>
                </a:lnTo>
                <a:lnTo>
                  <a:pt x="1121" y="877"/>
                </a:lnTo>
                <a:lnTo>
                  <a:pt x="1084" y="865"/>
                </a:lnTo>
                <a:lnTo>
                  <a:pt x="1049" y="848"/>
                </a:lnTo>
                <a:lnTo>
                  <a:pt x="1016" y="827"/>
                </a:lnTo>
                <a:lnTo>
                  <a:pt x="992" y="806"/>
                </a:lnTo>
                <a:close/>
                <a:moveTo>
                  <a:pt x="1396" y="158"/>
                </a:moveTo>
                <a:lnTo>
                  <a:pt x="1344" y="160"/>
                </a:lnTo>
                <a:lnTo>
                  <a:pt x="1293" y="168"/>
                </a:lnTo>
                <a:lnTo>
                  <a:pt x="1243" y="180"/>
                </a:lnTo>
                <a:lnTo>
                  <a:pt x="1193" y="198"/>
                </a:lnTo>
                <a:lnTo>
                  <a:pt x="1145" y="221"/>
                </a:lnTo>
                <a:lnTo>
                  <a:pt x="1129" y="227"/>
                </a:lnTo>
                <a:lnTo>
                  <a:pt x="1112" y="230"/>
                </a:lnTo>
                <a:lnTo>
                  <a:pt x="1066" y="234"/>
                </a:lnTo>
                <a:lnTo>
                  <a:pt x="1021" y="244"/>
                </a:lnTo>
                <a:lnTo>
                  <a:pt x="978" y="260"/>
                </a:lnTo>
                <a:lnTo>
                  <a:pt x="936" y="281"/>
                </a:lnTo>
                <a:lnTo>
                  <a:pt x="896" y="305"/>
                </a:lnTo>
                <a:lnTo>
                  <a:pt x="860" y="335"/>
                </a:lnTo>
                <a:lnTo>
                  <a:pt x="828" y="368"/>
                </a:lnTo>
                <a:lnTo>
                  <a:pt x="797" y="405"/>
                </a:lnTo>
                <a:lnTo>
                  <a:pt x="769" y="445"/>
                </a:lnTo>
                <a:lnTo>
                  <a:pt x="746" y="489"/>
                </a:lnTo>
                <a:lnTo>
                  <a:pt x="725" y="536"/>
                </a:lnTo>
                <a:lnTo>
                  <a:pt x="708" y="584"/>
                </a:lnTo>
                <a:lnTo>
                  <a:pt x="695" y="635"/>
                </a:lnTo>
                <a:lnTo>
                  <a:pt x="686" y="688"/>
                </a:lnTo>
                <a:lnTo>
                  <a:pt x="681" y="742"/>
                </a:lnTo>
                <a:lnTo>
                  <a:pt x="679" y="798"/>
                </a:lnTo>
                <a:lnTo>
                  <a:pt x="682" y="854"/>
                </a:lnTo>
                <a:lnTo>
                  <a:pt x="689" y="911"/>
                </a:lnTo>
                <a:lnTo>
                  <a:pt x="701" y="968"/>
                </a:lnTo>
                <a:lnTo>
                  <a:pt x="742" y="923"/>
                </a:lnTo>
                <a:lnTo>
                  <a:pt x="778" y="873"/>
                </a:lnTo>
                <a:lnTo>
                  <a:pt x="810" y="821"/>
                </a:lnTo>
                <a:lnTo>
                  <a:pt x="838" y="766"/>
                </a:lnTo>
                <a:lnTo>
                  <a:pt x="860" y="708"/>
                </a:lnTo>
                <a:lnTo>
                  <a:pt x="878" y="649"/>
                </a:lnTo>
                <a:lnTo>
                  <a:pt x="886" y="630"/>
                </a:lnTo>
                <a:lnTo>
                  <a:pt x="896" y="613"/>
                </a:lnTo>
                <a:lnTo>
                  <a:pt x="911" y="599"/>
                </a:lnTo>
                <a:lnTo>
                  <a:pt x="927" y="589"/>
                </a:lnTo>
                <a:lnTo>
                  <a:pt x="946" y="581"/>
                </a:lnTo>
                <a:lnTo>
                  <a:pt x="966" y="577"/>
                </a:lnTo>
                <a:lnTo>
                  <a:pt x="986" y="578"/>
                </a:lnTo>
                <a:lnTo>
                  <a:pt x="1007" y="583"/>
                </a:lnTo>
                <a:lnTo>
                  <a:pt x="1024" y="592"/>
                </a:lnTo>
                <a:lnTo>
                  <a:pt x="1039" y="605"/>
                </a:lnTo>
                <a:lnTo>
                  <a:pt x="1052" y="619"/>
                </a:lnTo>
                <a:lnTo>
                  <a:pt x="1062" y="637"/>
                </a:lnTo>
                <a:lnTo>
                  <a:pt x="1074" y="662"/>
                </a:lnTo>
                <a:lnTo>
                  <a:pt x="1090" y="683"/>
                </a:lnTo>
                <a:lnTo>
                  <a:pt x="1110" y="700"/>
                </a:lnTo>
                <a:lnTo>
                  <a:pt x="1130" y="713"/>
                </a:lnTo>
                <a:lnTo>
                  <a:pt x="1152" y="722"/>
                </a:lnTo>
                <a:lnTo>
                  <a:pt x="1174" y="728"/>
                </a:lnTo>
                <a:lnTo>
                  <a:pt x="1198" y="730"/>
                </a:lnTo>
                <a:lnTo>
                  <a:pt x="1734" y="730"/>
                </a:lnTo>
                <a:lnTo>
                  <a:pt x="1780" y="733"/>
                </a:lnTo>
                <a:lnTo>
                  <a:pt x="1826" y="742"/>
                </a:lnTo>
                <a:lnTo>
                  <a:pt x="1868" y="757"/>
                </a:lnTo>
                <a:lnTo>
                  <a:pt x="1908" y="777"/>
                </a:lnTo>
                <a:lnTo>
                  <a:pt x="1945" y="803"/>
                </a:lnTo>
                <a:lnTo>
                  <a:pt x="1978" y="833"/>
                </a:lnTo>
                <a:lnTo>
                  <a:pt x="1979" y="801"/>
                </a:lnTo>
                <a:lnTo>
                  <a:pt x="1976" y="735"/>
                </a:lnTo>
                <a:lnTo>
                  <a:pt x="1968" y="671"/>
                </a:lnTo>
                <a:lnTo>
                  <a:pt x="1953" y="610"/>
                </a:lnTo>
                <a:lnTo>
                  <a:pt x="1934" y="550"/>
                </a:lnTo>
                <a:lnTo>
                  <a:pt x="1908" y="494"/>
                </a:lnTo>
                <a:lnTo>
                  <a:pt x="1880" y="441"/>
                </a:lnTo>
                <a:lnTo>
                  <a:pt x="1846" y="391"/>
                </a:lnTo>
                <a:lnTo>
                  <a:pt x="1808" y="346"/>
                </a:lnTo>
                <a:lnTo>
                  <a:pt x="1767" y="304"/>
                </a:lnTo>
                <a:lnTo>
                  <a:pt x="1722" y="267"/>
                </a:lnTo>
                <a:lnTo>
                  <a:pt x="1673" y="235"/>
                </a:lnTo>
                <a:lnTo>
                  <a:pt x="1623" y="208"/>
                </a:lnTo>
                <a:lnTo>
                  <a:pt x="1569" y="187"/>
                </a:lnTo>
                <a:lnTo>
                  <a:pt x="1514" y="171"/>
                </a:lnTo>
                <a:lnTo>
                  <a:pt x="1455" y="161"/>
                </a:lnTo>
                <a:lnTo>
                  <a:pt x="1396" y="158"/>
                </a:lnTo>
                <a:close/>
                <a:moveTo>
                  <a:pt x="1396" y="0"/>
                </a:moveTo>
                <a:lnTo>
                  <a:pt x="1463" y="3"/>
                </a:lnTo>
                <a:lnTo>
                  <a:pt x="1528" y="13"/>
                </a:lnTo>
                <a:lnTo>
                  <a:pt x="1593" y="29"/>
                </a:lnTo>
                <a:lnTo>
                  <a:pt x="1654" y="50"/>
                </a:lnTo>
                <a:lnTo>
                  <a:pt x="1713" y="77"/>
                </a:lnTo>
                <a:lnTo>
                  <a:pt x="1770" y="109"/>
                </a:lnTo>
                <a:lnTo>
                  <a:pt x="1823" y="146"/>
                </a:lnTo>
                <a:lnTo>
                  <a:pt x="1872" y="189"/>
                </a:lnTo>
                <a:lnTo>
                  <a:pt x="1919" y="234"/>
                </a:lnTo>
                <a:lnTo>
                  <a:pt x="1962" y="285"/>
                </a:lnTo>
                <a:lnTo>
                  <a:pt x="2000" y="339"/>
                </a:lnTo>
                <a:lnTo>
                  <a:pt x="2035" y="397"/>
                </a:lnTo>
                <a:lnTo>
                  <a:pt x="2065" y="458"/>
                </a:lnTo>
                <a:lnTo>
                  <a:pt x="2090" y="522"/>
                </a:lnTo>
                <a:lnTo>
                  <a:pt x="2111" y="589"/>
                </a:lnTo>
                <a:lnTo>
                  <a:pt x="2124" y="657"/>
                </a:lnTo>
                <a:lnTo>
                  <a:pt x="2134" y="728"/>
                </a:lnTo>
                <a:lnTo>
                  <a:pt x="2137" y="801"/>
                </a:lnTo>
                <a:lnTo>
                  <a:pt x="2134" y="870"/>
                </a:lnTo>
                <a:lnTo>
                  <a:pt x="2126" y="937"/>
                </a:lnTo>
                <a:lnTo>
                  <a:pt x="2113" y="1003"/>
                </a:lnTo>
                <a:lnTo>
                  <a:pt x="2095" y="1068"/>
                </a:lnTo>
                <a:lnTo>
                  <a:pt x="2071" y="1131"/>
                </a:lnTo>
                <a:lnTo>
                  <a:pt x="2063" y="1147"/>
                </a:lnTo>
                <a:lnTo>
                  <a:pt x="2051" y="1158"/>
                </a:lnTo>
                <a:lnTo>
                  <a:pt x="2041" y="1230"/>
                </a:lnTo>
                <a:lnTo>
                  <a:pt x="2025" y="1300"/>
                </a:lnTo>
                <a:lnTo>
                  <a:pt x="2006" y="1368"/>
                </a:lnTo>
                <a:lnTo>
                  <a:pt x="1984" y="1435"/>
                </a:lnTo>
                <a:lnTo>
                  <a:pt x="1957" y="1499"/>
                </a:lnTo>
                <a:lnTo>
                  <a:pt x="1926" y="1559"/>
                </a:lnTo>
                <a:lnTo>
                  <a:pt x="1893" y="1617"/>
                </a:lnTo>
                <a:lnTo>
                  <a:pt x="1854" y="1673"/>
                </a:lnTo>
                <a:lnTo>
                  <a:pt x="1813" y="1726"/>
                </a:lnTo>
                <a:lnTo>
                  <a:pt x="1769" y="1772"/>
                </a:lnTo>
                <a:lnTo>
                  <a:pt x="1722" y="1815"/>
                </a:lnTo>
                <a:lnTo>
                  <a:pt x="1673" y="1853"/>
                </a:lnTo>
                <a:lnTo>
                  <a:pt x="1682" y="1904"/>
                </a:lnTo>
                <a:lnTo>
                  <a:pt x="1695" y="1952"/>
                </a:lnTo>
                <a:lnTo>
                  <a:pt x="1710" y="1995"/>
                </a:lnTo>
                <a:lnTo>
                  <a:pt x="1728" y="2033"/>
                </a:lnTo>
                <a:lnTo>
                  <a:pt x="1749" y="2069"/>
                </a:lnTo>
                <a:lnTo>
                  <a:pt x="1771" y="2100"/>
                </a:lnTo>
                <a:lnTo>
                  <a:pt x="1794" y="2129"/>
                </a:lnTo>
                <a:lnTo>
                  <a:pt x="1819" y="2153"/>
                </a:lnTo>
                <a:lnTo>
                  <a:pt x="1846" y="2175"/>
                </a:lnTo>
                <a:lnTo>
                  <a:pt x="1872" y="2194"/>
                </a:lnTo>
                <a:lnTo>
                  <a:pt x="1900" y="2210"/>
                </a:lnTo>
                <a:lnTo>
                  <a:pt x="1926" y="2224"/>
                </a:lnTo>
                <a:lnTo>
                  <a:pt x="1954" y="2236"/>
                </a:lnTo>
                <a:lnTo>
                  <a:pt x="1980" y="2245"/>
                </a:lnTo>
                <a:lnTo>
                  <a:pt x="2005" y="2254"/>
                </a:lnTo>
                <a:lnTo>
                  <a:pt x="2029" y="2259"/>
                </a:lnTo>
                <a:lnTo>
                  <a:pt x="2051" y="2264"/>
                </a:lnTo>
                <a:lnTo>
                  <a:pt x="2072" y="2268"/>
                </a:lnTo>
                <a:lnTo>
                  <a:pt x="2090" y="2270"/>
                </a:lnTo>
                <a:lnTo>
                  <a:pt x="2106" y="2272"/>
                </a:lnTo>
                <a:lnTo>
                  <a:pt x="2119" y="2272"/>
                </a:lnTo>
                <a:lnTo>
                  <a:pt x="2130" y="2273"/>
                </a:lnTo>
                <a:lnTo>
                  <a:pt x="2135" y="2273"/>
                </a:lnTo>
                <a:lnTo>
                  <a:pt x="2138" y="2273"/>
                </a:lnTo>
                <a:lnTo>
                  <a:pt x="2195" y="2278"/>
                </a:lnTo>
                <a:lnTo>
                  <a:pt x="2250" y="2289"/>
                </a:lnTo>
                <a:lnTo>
                  <a:pt x="2303" y="2305"/>
                </a:lnTo>
                <a:lnTo>
                  <a:pt x="2354" y="2326"/>
                </a:lnTo>
                <a:lnTo>
                  <a:pt x="2402" y="2352"/>
                </a:lnTo>
                <a:lnTo>
                  <a:pt x="2446" y="2383"/>
                </a:lnTo>
                <a:lnTo>
                  <a:pt x="2487" y="2418"/>
                </a:lnTo>
                <a:lnTo>
                  <a:pt x="2526" y="2457"/>
                </a:lnTo>
                <a:lnTo>
                  <a:pt x="2558" y="2500"/>
                </a:lnTo>
                <a:lnTo>
                  <a:pt x="2588" y="2545"/>
                </a:lnTo>
                <a:lnTo>
                  <a:pt x="2613" y="2594"/>
                </a:lnTo>
                <a:lnTo>
                  <a:pt x="2632" y="2646"/>
                </a:lnTo>
                <a:lnTo>
                  <a:pt x="2647" y="2699"/>
                </a:lnTo>
                <a:lnTo>
                  <a:pt x="2656" y="2755"/>
                </a:lnTo>
                <a:lnTo>
                  <a:pt x="2659" y="2813"/>
                </a:lnTo>
                <a:lnTo>
                  <a:pt x="2659" y="3422"/>
                </a:lnTo>
                <a:lnTo>
                  <a:pt x="2657" y="3442"/>
                </a:lnTo>
                <a:lnTo>
                  <a:pt x="2648" y="3461"/>
                </a:lnTo>
                <a:lnTo>
                  <a:pt x="2636" y="3477"/>
                </a:lnTo>
                <a:lnTo>
                  <a:pt x="2620" y="3489"/>
                </a:lnTo>
                <a:lnTo>
                  <a:pt x="2602" y="3497"/>
                </a:lnTo>
                <a:lnTo>
                  <a:pt x="2581" y="3500"/>
                </a:lnTo>
                <a:lnTo>
                  <a:pt x="78" y="3500"/>
                </a:lnTo>
                <a:lnTo>
                  <a:pt x="58" y="3497"/>
                </a:lnTo>
                <a:lnTo>
                  <a:pt x="39" y="3489"/>
                </a:lnTo>
                <a:lnTo>
                  <a:pt x="23" y="3477"/>
                </a:lnTo>
                <a:lnTo>
                  <a:pt x="11" y="3461"/>
                </a:lnTo>
                <a:lnTo>
                  <a:pt x="3" y="3442"/>
                </a:lnTo>
                <a:lnTo>
                  <a:pt x="0" y="3422"/>
                </a:lnTo>
                <a:lnTo>
                  <a:pt x="0" y="2813"/>
                </a:lnTo>
                <a:lnTo>
                  <a:pt x="3" y="2755"/>
                </a:lnTo>
                <a:lnTo>
                  <a:pt x="12" y="2699"/>
                </a:lnTo>
                <a:lnTo>
                  <a:pt x="26" y="2646"/>
                </a:lnTo>
                <a:lnTo>
                  <a:pt x="47" y="2594"/>
                </a:lnTo>
                <a:lnTo>
                  <a:pt x="71" y="2545"/>
                </a:lnTo>
                <a:lnTo>
                  <a:pt x="100" y="2500"/>
                </a:lnTo>
                <a:lnTo>
                  <a:pt x="134" y="2457"/>
                </a:lnTo>
                <a:lnTo>
                  <a:pt x="171" y="2418"/>
                </a:lnTo>
                <a:lnTo>
                  <a:pt x="213" y="2383"/>
                </a:lnTo>
                <a:lnTo>
                  <a:pt x="258" y="2352"/>
                </a:lnTo>
                <a:lnTo>
                  <a:pt x="306" y="2326"/>
                </a:lnTo>
                <a:lnTo>
                  <a:pt x="357" y="2305"/>
                </a:lnTo>
                <a:lnTo>
                  <a:pt x="410" y="2289"/>
                </a:lnTo>
                <a:lnTo>
                  <a:pt x="465" y="2278"/>
                </a:lnTo>
                <a:lnTo>
                  <a:pt x="522" y="2273"/>
                </a:lnTo>
                <a:lnTo>
                  <a:pt x="524" y="2273"/>
                </a:lnTo>
                <a:lnTo>
                  <a:pt x="530" y="2273"/>
                </a:lnTo>
                <a:lnTo>
                  <a:pt x="540" y="2272"/>
                </a:lnTo>
                <a:lnTo>
                  <a:pt x="552" y="2272"/>
                </a:lnTo>
                <a:lnTo>
                  <a:pt x="568" y="2270"/>
                </a:lnTo>
                <a:lnTo>
                  <a:pt x="586" y="2268"/>
                </a:lnTo>
                <a:lnTo>
                  <a:pt x="608" y="2264"/>
                </a:lnTo>
                <a:lnTo>
                  <a:pt x="630" y="2259"/>
                </a:lnTo>
                <a:lnTo>
                  <a:pt x="654" y="2254"/>
                </a:lnTo>
                <a:lnTo>
                  <a:pt x="679" y="2245"/>
                </a:lnTo>
                <a:lnTo>
                  <a:pt x="706" y="2236"/>
                </a:lnTo>
                <a:lnTo>
                  <a:pt x="732" y="2224"/>
                </a:lnTo>
                <a:lnTo>
                  <a:pt x="760" y="2210"/>
                </a:lnTo>
                <a:lnTo>
                  <a:pt x="786" y="2194"/>
                </a:lnTo>
                <a:lnTo>
                  <a:pt x="814" y="2175"/>
                </a:lnTo>
                <a:lnTo>
                  <a:pt x="839" y="2153"/>
                </a:lnTo>
                <a:lnTo>
                  <a:pt x="865" y="2129"/>
                </a:lnTo>
                <a:lnTo>
                  <a:pt x="889" y="2100"/>
                </a:lnTo>
                <a:lnTo>
                  <a:pt x="911" y="2068"/>
                </a:lnTo>
                <a:lnTo>
                  <a:pt x="931" y="2033"/>
                </a:lnTo>
                <a:lnTo>
                  <a:pt x="949" y="1994"/>
                </a:lnTo>
                <a:lnTo>
                  <a:pt x="964" y="1952"/>
                </a:lnTo>
                <a:lnTo>
                  <a:pt x="977" y="1904"/>
                </a:lnTo>
                <a:lnTo>
                  <a:pt x="986" y="1852"/>
                </a:lnTo>
                <a:lnTo>
                  <a:pt x="935" y="1812"/>
                </a:lnTo>
                <a:lnTo>
                  <a:pt x="885" y="1767"/>
                </a:lnTo>
                <a:lnTo>
                  <a:pt x="839" y="1716"/>
                </a:lnTo>
                <a:lnTo>
                  <a:pt x="796" y="1661"/>
                </a:lnTo>
                <a:lnTo>
                  <a:pt x="757" y="1602"/>
                </a:lnTo>
                <a:lnTo>
                  <a:pt x="722" y="1538"/>
                </a:lnTo>
                <a:lnTo>
                  <a:pt x="690" y="1470"/>
                </a:lnTo>
                <a:lnTo>
                  <a:pt x="663" y="1398"/>
                </a:lnTo>
                <a:lnTo>
                  <a:pt x="640" y="1324"/>
                </a:lnTo>
                <a:lnTo>
                  <a:pt x="622" y="1245"/>
                </a:lnTo>
                <a:lnTo>
                  <a:pt x="609" y="1165"/>
                </a:lnTo>
                <a:lnTo>
                  <a:pt x="598" y="1152"/>
                </a:lnTo>
                <a:lnTo>
                  <a:pt x="591" y="1137"/>
                </a:lnTo>
                <a:lnTo>
                  <a:pt x="568" y="1078"/>
                </a:lnTo>
                <a:lnTo>
                  <a:pt x="550" y="1016"/>
                </a:lnTo>
                <a:lnTo>
                  <a:pt x="537" y="950"/>
                </a:lnTo>
                <a:lnTo>
                  <a:pt x="527" y="885"/>
                </a:lnTo>
                <a:lnTo>
                  <a:pt x="522" y="819"/>
                </a:lnTo>
                <a:lnTo>
                  <a:pt x="523" y="754"/>
                </a:lnTo>
                <a:lnTo>
                  <a:pt x="527" y="689"/>
                </a:lnTo>
                <a:lnTo>
                  <a:pt x="537" y="626"/>
                </a:lnTo>
                <a:lnTo>
                  <a:pt x="551" y="563"/>
                </a:lnTo>
                <a:lnTo>
                  <a:pt x="570" y="503"/>
                </a:lnTo>
                <a:lnTo>
                  <a:pt x="594" y="444"/>
                </a:lnTo>
                <a:lnTo>
                  <a:pt x="622" y="387"/>
                </a:lnTo>
                <a:lnTo>
                  <a:pt x="655" y="334"/>
                </a:lnTo>
                <a:lnTo>
                  <a:pt x="692" y="285"/>
                </a:lnTo>
                <a:lnTo>
                  <a:pt x="731" y="241"/>
                </a:lnTo>
                <a:lnTo>
                  <a:pt x="775" y="200"/>
                </a:lnTo>
                <a:lnTo>
                  <a:pt x="821" y="167"/>
                </a:lnTo>
                <a:lnTo>
                  <a:pt x="871" y="137"/>
                </a:lnTo>
                <a:lnTo>
                  <a:pt x="923" y="112"/>
                </a:lnTo>
                <a:lnTo>
                  <a:pt x="978" y="93"/>
                </a:lnTo>
                <a:lnTo>
                  <a:pt x="1032" y="81"/>
                </a:lnTo>
                <a:lnTo>
                  <a:pt x="1087" y="73"/>
                </a:lnTo>
                <a:lnTo>
                  <a:pt x="1146" y="47"/>
                </a:lnTo>
                <a:lnTo>
                  <a:pt x="1208" y="27"/>
                </a:lnTo>
                <a:lnTo>
                  <a:pt x="1269" y="12"/>
                </a:lnTo>
                <a:lnTo>
                  <a:pt x="1332" y="3"/>
                </a:lnTo>
                <a:lnTo>
                  <a:pt x="1396" y="0"/>
                </a:lnTo>
                <a:close/>
              </a:path>
            </a:pathLst>
          </a:custGeom>
          <a:solidFill>
            <a:schemeClr val="accent1"/>
          </a:solid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nvGrpSpPr>
          <p:cNvPr id="54" name="Group 34"/>
          <p:cNvGrpSpPr/>
          <p:nvPr/>
        </p:nvGrpSpPr>
        <p:grpSpPr>
          <a:xfrm>
            <a:off x="3966829" y="5188500"/>
            <a:ext cx="555625" cy="555625"/>
            <a:chOff x="654050" y="1917700"/>
            <a:chExt cx="555625" cy="555625"/>
          </a:xfrm>
          <a:solidFill>
            <a:schemeClr val="accent1"/>
          </a:solidFill>
        </p:grpSpPr>
        <p:sp>
          <p:nvSpPr>
            <p:cNvPr id="55" name="Freeform 81"/>
            <p:cNvSpPr>
              <a:spLocks noEditPoints="1"/>
            </p:cNvSpPr>
            <p:nvPr/>
          </p:nvSpPr>
          <p:spPr bwMode="auto">
            <a:xfrm>
              <a:off x="654050" y="1917700"/>
              <a:ext cx="555625" cy="555625"/>
            </a:xfrm>
            <a:custGeom>
              <a:avLst/>
              <a:gdLst>
                <a:gd name="T0" fmla="*/ 181 w 3504"/>
                <a:gd name="T1" fmla="*/ 3034 h 3504"/>
                <a:gd name="T2" fmla="*/ 181 w 3504"/>
                <a:gd name="T3" fmla="*/ 3188 h 3504"/>
                <a:gd name="T4" fmla="*/ 286 w 3504"/>
                <a:gd name="T5" fmla="*/ 3310 h 3504"/>
                <a:gd name="T6" fmla="*/ 440 w 3504"/>
                <a:gd name="T7" fmla="*/ 3332 h 3504"/>
                <a:gd name="T8" fmla="*/ 963 w 3504"/>
                <a:gd name="T9" fmla="*/ 2862 h 3504"/>
                <a:gd name="T10" fmla="*/ 1219 w 3504"/>
                <a:gd name="T11" fmla="*/ 2604 h 3504"/>
                <a:gd name="T12" fmla="*/ 1999 w 3504"/>
                <a:gd name="T13" fmla="*/ 193 h 3504"/>
                <a:gd name="T14" fmla="*/ 1640 w 3504"/>
                <a:gd name="T15" fmla="*/ 342 h 3504"/>
                <a:gd name="T16" fmla="*/ 1351 w 3504"/>
                <a:gd name="T17" fmla="*/ 611 h 3504"/>
                <a:gd name="T18" fmla="*/ 1177 w 3504"/>
                <a:gd name="T19" fmla="*/ 959 h 3504"/>
                <a:gd name="T20" fmla="*/ 1135 w 3504"/>
                <a:gd name="T21" fmla="*/ 1349 h 3504"/>
                <a:gd name="T22" fmla="*/ 1232 w 3504"/>
                <a:gd name="T23" fmla="*/ 1728 h 3504"/>
                <a:gd name="T24" fmla="*/ 1455 w 3504"/>
                <a:gd name="T25" fmla="*/ 2049 h 3504"/>
                <a:gd name="T26" fmla="*/ 1776 w 3504"/>
                <a:gd name="T27" fmla="*/ 2272 h 3504"/>
                <a:gd name="T28" fmla="*/ 2155 w 3504"/>
                <a:gd name="T29" fmla="*/ 2369 h 3504"/>
                <a:gd name="T30" fmla="*/ 2545 w 3504"/>
                <a:gd name="T31" fmla="*/ 2327 h 3504"/>
                <a:gd name="T32" fmla="*/ 2893 w 3504"/>
                <a:gd name="T33" fmla="*/ 2153 h 3504"/>
                <a:gd name="T34" fmla="*/ 3159 w 3504"/>
                <a:gd name="T35" fmla="*/ 1868 h 3504"/>
                <a:gd name="T36" fmla="*/ 3306 w 3504"/>
                <a:gd name="T37" fmla="*/ 1526 h 3504"/>
                <a:gd name="T38" fmla="*/ 3330 w 3504"/>
                <a:gd name="T39" fmla="*/ 1160 h 3504"/>
                <a:gd name="T40" fmla="*/ 3232 w 3504"/>
                <a:gd name="T41" fmla="*/ 803 h 3504"/>
                <a:gd name="T42" fmla="*/ 3013 w 3504"/>
                <a:gd name="T43" fmla="*/ 491 h 3504"/>
                <a:gd name="T44" fmla="*/ 2692 w 3504"/>
                <a:gd name="T45" fmla="*/ 267 h 3504"/>
                <a:gd name="T46" fmla="*/ 2314 w 3504"/>
                <a:gd name="T47" fmla="*/ 171 h 3504"/>
                <a:gd name="T48" fmla="*/ 2484 w 3504"/>
                <a:gd name="T49" fmla="*/ 25 h 3504"/>
                <a:gd name="T50" fmla="*/ 2868 w 3504"/>
                <a:gd name="T51" fmla="*/ 170 h 3504"/>
                <a:gd name="T52" fmla="*/ 3189 w 3504"/>
                <a:gd name="T53" fmla="*/ 434 h 3504"/>
                <a:gd name="T54" fmla="*/ 3407 w 3504"/>
                <a:gd name="T55" fmla="*/ 784 h 3504"/>
                <a:gd name="T56" fmla="*/ 3500 w 3504"/>
                <a:gd name="T57" fmla="*/ 1185 h 3504"/>
                <a:gd name="T58" fmla="*/ 3460 w 3504"/>
                <a:gd name="T59" fmla="*/ 1600 h 3504"/>
                <a:gd name="T60" fmla="*/ 3291 w 3504"/>
                <a:gd name="T61" fmla="*/ 1973 h 3504"/>
                <a:gd name="T62" fmla="*/ 3006 w 3504"/>
                <a:gd name="T63" fmla="*/ 2278 h 3504"/>
                <a:gd name="T64" fmla="*/ 2643 w 3504"/>
                <a:gd name="T65" fmla="*/ 2472 h 3504"/>
                <a:gd name="T66" fmla="*/ 2235 w 3504"/>
                <a:gd name="T67" fmla="*/ 2539 h 3504"/>
                <a:gd name="T68" fmla="*/ 1825 w 3504"/>
                <a:gd name="T69" fmla="*/ 2471 h 3504"/>
                <a:gd name="T70" fmla="*/ 1463 w 3504"/>
                <a:gd name="T71" fmla="*/ 2278 h 3504"/>
                <a:gd name="T72" fmla="*/ 1417 w 3504"/>
                <a:gd name="T73" fmla="*/ 2578 h 3504"/>
                <a:gd name="T74" fmla="*/ 1397 w 3504"/>
                <a:gd name="T75" fmla="*/ 2664 h 3504"/>
                <a:gd name="T76" fmla="*/ 520 w 3504"/>
                <a:gd name="T77" fmla="*/ 3483 h 3504"/>
                <a:gd name="T78" fmla="*/ 307 w 3504"/>
                <a:gd name="T79" fmla="*/ 3494 h 3504"/>
                <a:gd name="T80" fmla="*/ 115 w 3504"/>
                <a:gd name="T81" fmla="*/ 3389 h 3504"/>
                <a:gd name="T82" fmla="*/ 10 w 3504"/>
                <a:gd name="T83" fmla="*/ 3197 h 3504"/>
                <a:gd name="T84" fmla="*/ 21 w 3504"/>
                <a:gd name="T85" fmla="*/ 2984 h 3504"/>
                <a:gd name="T86" fmla="*/ 840 w 3504"/>
                <a:gd name="T87" fmla="*/ 2107 h 3504"/>
                <a:gd name="T88" fmla="*/ 941 w 3504"/>
                <a:gd name="T89" fmla="*/ 2095 h 3504"/>
                <a:gd name="T90" fmla="*/ 1179 w 3504"/>
                <a:gd name="T91" fmla="*/ 1973 h 3504"/>
                <a:gd name="T92" fmla="*/ 1008 w 3504"/>
                <a:gd name="T93" fmla="*/ 1600 h 3504"/>
                <a:gd name="T94" fmla="*/ 968 w 3504"/>
                <a:gd name="T95" fmla="*/ 1185 h 3504"/>
                <a:gd name="T96" fmla="*/ 1062 w 3504"/>
                <a:gd name="T97" fmla="*/ 784 h 3504"/>
                <a:gd name="T98" fmla="*/ 1280 w 3504"/>
                <a:gd name="T99" fmla="*/ 434 h 3504"/>
                <a:gd name="T100" fmla="*/ 1601 w 3504"/>
                <a:gd name="T101" fmla="*/ 170 h 3504"/>
                <a:gd name="T102" fmla="*/ 1985 w 3504"/>
                <a:gd name="T103" fmla="*/ 25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04" h="3504">
                  <a:moveTo>
                    <a:pt x="642" y="2541"/>
                  </a:moveTo>
                  <a:lnTo>
                    <a:pt x="233" y="2951"/>
                  </a:lnTo>
                  <a:lnTo>
                    <a:pt x="212" y="2976"/>
                  </a:lnTo>
                  <a:lnTo>
                    <a:pt x="194" y="3004"/>
                  </a:lnTo>
                  <a:lnTo>
                    <a:pt x="181" y="3034"/>
                  </a:lnTo>
                  <a:lnTo>
                    <a:pt x="172" y="3064"/>
                  </a:lnTo>
                  <a:lnTo>
                    <a:pt x="168" y="3096"/>
                  </a:lnTo>
                  <a:lnTo>
                    <a:pt x="168" y="3126"/>
                  </a:lnTo>
                  <a:lnTo>
                    <a:pt x="172" y="3158"/>
                  </a:lnTo>
                  <a:lnTo>
                    <a:pt x="181" y="3188"/>
                  </a:lnTo>
                  <a:lnTo>
                    <a:pt x="194" y="3218"/>
                  </a:lnTo>
                  <a:lnTo>
                    <a:pt x="212" y="3246"/>
                  </a:lnTo>
                  <a:lnTo>
                    <a:pt x="233" y="3271"/>
                  </a:lnTo>
                  <a:lnTo>
                    <a:pt x="258" y="3292"/>
                  </a:lnTo>
                  <a:lnTo>
                    <a:pt x="286" y="3310"/>
                  </a:lnTo>
                  <a:lnTo>
                    <a:pt x="316" y="3323"/>
                  </a:lnTo>
                  <a:lnTo>
                    <a:pt x="346" y="3332"/>
                  </a:lnTo>
                  <a:lnTo>
                    <a:pt x="378" y="3336"/>
                  </a:lnTo>
                  <a:lnTo>
                    <a:pt x="408" y="3336"/>
                  </a:lnTo>
                  <a:lnTo>
                    <a:pt x="440" y="3332"/>
                  </a:lnTo>
                  <a:lnTo>
                    <a:pt x="470" y="3323"/>
                  </a:lnTo>
                  <a:lnTo>
                    <a:pt x="500" y="3310"/>
                  </a:lnTo>
                  <a:lnTo>
                    <a:pt x="528" y="3292"/>
                  </a:lnTo>
                  <a:lnTo>
                    <a:pt x="553" y="3271"/>
                  </a:lnTo>
                  <a:lnTo>
                    <a:pt x="963" y="2862"/>
                  </a:lnTo>
                  <a:lnTo>
                    <a:pt x="642" y="2541"/>
                  </a:lnTo>
                  <a:close/>
                  <a:moveTo>
                    <a:pt x="900" y="2285"/>
                  </a:moveTo>
                  <a:lnTo>
                    <a:pt x="762" y="2423"/>
                  </a:lnTo>
                  <a:lnTo>
                    <a:pt x="1081" y="2742"/>
                  </a:lnTo>
                  <a:lnTo>
                    <a:pt x="1219" y="2604"/>
                  </a:lnTo>
                  <a:lnTo>
                    <a:pt x="900" y="2285"/>
                  </a:lnTo>
                  <a:close/>
                  <a:moveTo>
                    <a:pt x="2235" y="168"/>
                  </a:moveTo>
                  <a:lnTo>
                    <a:pt x="2155" y="171"/>
                  </a:lnTo>
                  <a:lnTo>
                    <a:pt x="2076" y="179"/>
                  </a:lnTo>
                  <a:lnTo>
                    <a:pt x="1999" y="193"/>
                  </a:lnTo>
                  <a:lnTo>
                    <a:pt x="1923" y="213"/>
                  </a:lnTo>
                  <a:lnTo>
                    <a:pt x="1849" y="238"/>
                  </a:lnTo>
                  <a:lnTo>
                    <a:pt x="1776" y="267"/>
                  </a:lnTo>
                  <a:lnTo>
                    <a:pt x="1707" y="301"/>
                  </a:lnTo>
                  <a:lnTo>
                    <a:pt x="1640" y="342"/>
                  </a:lnTo>
                  <a:lnTo>
                    <a:pt x="1575" y="386"/>
                  </a:lnTo>
                  <a:lnTo>
                    <a:pt x="1514" y="436"/>
                  </a:lnTo>
                  <a:lnTo>
                    <a:pt x="1455" y="491"/>
                  </a:lnTo>
                  <a:lnTo>
                    <a:pt x="1401" y="549"/>
                  </a:lnTo>
                  <a:lnTo>
                    <a:pt x="1351" y="611"/>
                  </a:lnTo>
                  <a:lnTo>
                    <a:pt x="1306" y="676"/>
                  </a:lnTo>
                  <a:lnTo>
                    <a:pt x="1267" y="743"/>
                  </a:lnTo>
                  <a:lnTo>
                    <a:pt x="1232" y="812"/>
                  </a:lnTo>
                  <a:lnTo>
                    <a:pt x="1202" y="884"/>
                  </a:lnTo>
                  <a:lnTo>
                    <a:pt x="1177" y="959"/>
                  </a:lnTo>
                  <a:lnTo>
                    <a:pt x="1157" y="1034"/>
                  </a:lnTo>
                  <a:lnTo>
                    <a:pt x="1143" y="1112"/>
                  </a:lnTo>
                  <a:lnTo>
                    <a:pt x="1135" y="1190"/>
                  </a:lnTo>
                  <a:lnTo>
                    <a:pt x="1133" y="1269"/>
                  </a:lnTo>
                  <a:lnTo>
                    <a:pt x="1135" y="1349"/>
                  </a:lnTo>
                  <a:lnTo>
                    <a:pt x="1143" y="1428"/>
                  </a:lnTo>
                  <a:lnTo>
                    <a:pt x="1157" y="1505"/>
                  </a:lnTo>
                  <a:lnTo>
                    <a:pt x="1177" y="1581"/>
                  </a:lnTo>
                  <a:lnTo>
                    <a:pt x="1202" y="1655"/>
                  </a:lnTo>
                  <a:lnTo>
                    <a:pt x="1232" y="1728"/>
                  </a:lnTo>
                  <a:lnTo>
                    <a:pt x="1267" y="1797"/>
                  </a:lnTo>
                  <a:lnTo>
                    <a:pt x="1306" y="1864"/>
                  </a:lnTo>
                  <a:lnTo>
                    <a:pt x="1351" y="1929"/>
                  </a:lnTo>
                  <a:lnTo>
                    <a:pt x="1401" y="1990"/>
                  </a:lnTo>
                  <a:lnTo>
                    <a:pt x="1455" y="2049"/>
                  </a:lnTo>
                  <a:lnTo>
                    <a:pt x="1514" y="2103"/>
                  </a:lnTo>
                  <a:lnTo>
                    <a:pt x="1575" y="2153"/>
                  </a:lnTo>
                  <a:lnTo>
                    <a:pt x="1640" y="2198"/>
                  </a:lnTo>
                  <a:lnTo>
                    <a:pt x="1707" y="2237"/>
                  </a:lnTo>
                  <a:lnTo>
                    <a:pt x="1776" y="2272"/>
                  </a:lnTo>
                  <a:lnTo>
                    <a:pt x="1849" y="2302"/>
                  </a:lnTo>
                  <a:lnTo>
                    <a:pt x="1923" y="2327"/>
                  </a:lnTo>
                  <a:lnTo>
                    <a:pt x="1999" y="2347"/>
                  </a:lnTo>
                  <a:lnTo>
                    <a:pt x="2076" y="2361"/>
                  </a:lnTo>
                  <a:lnTo>
                    <a:pt x="2155" y="2369"/>
                  </a:lnTo>
                  <a:lnTo>
                    <a:pt x="2235" y="2371"/>
                  </a:lnTo>
                  <a:lnTo>
                    <a:pt x="2314" y="2369"/>
                  </a:lnTo>
                  <a:lnTo>
                    <a:pt x="2392" y="2361"/>
                  </a:lnTo>
                  <a:lnTo>
                    <a:pt x="2470" y="2347"/>
                  </a:lnTo>
                  <a:lnTo>
                    <a:pt x="2545" y="2327"/>
                  </a:lnTo>
                  <a:lnTo>
                    <a:pt x="2620" y="2302"/>
                  </a:lnTo>
                  <a:lnTo>
                    <a:pt x="2692" y="2272"/>
                  </a:lnTo>
                  <a:lnTo>
                    <a:pt x="2761" y="2237"/>
                  </a:lnTo>
                  <a:lnTo>
                    <a:pt x="2828" y="2198"/>
                  </a:lnTo>
                  <a:lnTo>
                    <a:pt x="2893" y="2153"/>
                  </a:lnTo>
                  <a:lnTo>
                    <a:pt x="2955" y="2103"/>
                  </a:lnTo>
                  <a:lnTo>
                    <a:pt x="3013" y="2049"/>
                  </a:lnTo>
                  <a:lnTo>
                    <a:pt x="3066" y="1992"/>
                  </a:lnTo>
                  <a:lnTo>
                    <a:pt x="3115" y="1931"/>
                  </a:lnTo>
                  <a:lnTo>
                    <a:pt x="3159" y="1868"/>
                  </a:lnTo>
                  <a:lnTo>
                    <a:pt x="3198" y="1803"/>
                  </a:lnTo>
                  <a:lnTo>
                    <a:pt x="3232" y="1736"/>
                  </a:lnTo>
                  <a:lnTo>
                    <a:pt x="3262" y="1667"/>
                  </a:lnTo>
                  <a:lnTo>
                    <a:pt x="3286" y="1597"/>
                  </a:lnTo>
                  <a:lnTo>
                    <a:pt x="3306" y="1526"/>
                  </a:lnTo>
                  <a:lnTo>
                    <a:pt x="3320" y="1453"/>
                  </a:lnTo>
                  <a:lnTo>
                    <a:pt x="3330" y="1380"/>
                  </a:lnTo>
                  <a:lnTo>
                    <a:pt x="3335" y="1307"/>
                  </a:lnTo>
                  <a:lnTo>
                    <a:pt x="3335" y="1233"/>
                  </a:lnTo>
                  <a:lnTo>
                    <a:pt x="3330" y="1160"/>
                  </a:lnTo>
                  <a:lnTo>
                    <a:pt x="3320" y="1086"/>
                  </a:lnTo>
                  <a:lnTo>
                    <a:pt x="3306" y="1014"/>
                  </a:lnTo>
                  <a:lnTo>
                    <a:pt x="3286" y="943"/>
                  </a:lnTo>
                  <a:lnTo>
                    <a:pt x="3262" y="873"/>
                  </a:lnTo>
                  <a:lnTo>
                    <a:pt x="3232" y="803"/>
                  </a:lnTo>
                  <a:lnTo>
                    <a:pt x="3198" y="736"/>
                  </a:lnTo>
                  <a:lnTo>
                    <a:pt x="3159" y="672"/>
                  </a:lnTo>
                  <a:lnTo>
                    <a:pt x="3115" y="609"/>
                  </a:lnTo>
                  <a:lnTo>
                    <a:pt x="3066" y="548"/>
                  </a:lnTo>
                  <a:lnTo>
                    <a:pt x="3013" y="491"/>
                  </a:lnTo>
                  <a:lnTo>
                    <a:pt x="2955" y="436"/>
                  </a:lnTo>
                  <a:lnTo>
                    <a:pt x="2893" y="386"/>
                  </a:lnTo>
                  <a:lnTo>
                    <a:pt x="2828" y="342"/>
                  </a:lnTo>
                  <a:lnTo>
                    <a:pt x="2761" y="301"/>
                  </a:lnTo>
                  <a:lnTo>
                    <a:pt x="2692" y="267"/>
                  </a:lnTo>
                  <a:lnTo>
                    <a:pt x="2620" y="238"/>
                  </a:lnTo>
                  <a:lnTo>
                    <a:pt x="2545" y="213"/>
                  </a:lnTo>
                  <a:lnTo>
                    <a:pt x="2470" y="193"/>
                  </a:lnTo>
                  <a:lnTo>
                    <a:pt x="2392" y="179"/>
                  </a:lnTo>
                  <a:lnTo>
                    <a:pt x="2314" y="171"/>
                  </a:lnTo>
                  <a:lnTo>
                    <a:pt x="2235" y="168"/>
                  </a:lnTo>
                  <a:close/>
                  <a:moveTo>
                    <a:pt x="2235" y="0"/>
                  </a:moveTo>
                  <a:lnTo>
                    <a:pt x="2319" y="4"/>
                  </a:lnTo>
                  <a:lnTo>
                    <a:pt x="2402" y="12"/>
                  </a:lnTo>
                  <a:lnTo>
                    <a:pt x="2484" y="25"/>
                  </a:lnTo>
                  <a:lnTo>
                    <a:pt x="2564" y="44"/>
                  </a:lnTo>
                  <a:lnTo>
                    <a:pt x="2643" y="67"/>
                  </a:lnTo>
                  <a:lnTo>
                    <a:pt x="2720" y="97"/>
                  </a:lnTo>
                  <a:lnTo>
                    <a:pt x="2795" y="131"/>
                  </a:lnTo>
                  <a:lnTo>
                    <a:pt x="2868" y="170"/>
                  </a:lnTo>
                  <a:lnTo>
                    <a:pt x="2938" y="213"/>
                  </a:lnTo>
                  <a:lnTo>
                    <a:pt x="3006" y="262"/>
                  </a:lnTo>
                  <a:lnTo>
                    <a:pt x="3070" y="315"/>
                  </a:lnTo>
                  <a:lnTo>
                    <a:pt x="3131" y="373"/>
                  </a:lnTo>
                  <a:lnTo>
                    <a:pt x="3189" y="434"/>
                  </a:lnTo>
                  <a:lnTo>
                    <a:pt x="3242" y="498"/>
                  </a:lnTo>
                  <a:lnTo>
                    <a:pt x="3291" y="566"/>
                  </a:lnTo>
                  <a:lnTo>
                    <a:pt x="3335" y="636"/>
                  </a:lnTo>
                  <a:lnTo>
                    <a:pt x="3373" y="709"/>
                  </a:lnTo>
                  <a:lnTo>
                    <a:pt x="3407" y="784"/>
                  </a:lnTo>
                  <a:lnTo>
                    <a:pt x="3437" y="861"/>
                  </a:lnTo>
                  <a:lnTo>
                    <a:pt x="3460" y="940"/>
                  </a:lnTo>
                  <a:lnTo>
                    <a:pt x="3479" y="1020"/>
                  </a:lnTo>
                  <a:lnTo>
                    <a:pt x="3492" y="1102"/>
                  </a:lnTo>
                  <a:lnTo>
                    <a:pt x="3500" y="1185"/>
                  </a:lnTo>
                  <a:lnTo>
                    <a:pt x="3504" y="1269"/>
                  </a:lnTo>
                  <a:lnTo>
                    <a:pt x="3500" y="1354"/>
                  </a:lnTo>
                  <a:lnTo>
                    <a:pt x="3492" y="1437"/>
                  </a:lnTo>
                  <a:lnTo>
                    <a:pt x="3479" y="1519"/>
                  </a:lnTo>
                  <a:lnTo>
                    <a:pt x="3460" y="1600"/>
                  </a:lnTo>
                  <a:lnTo>
                    <a:pt x="3437" y="1679"/>
                  </a:lnTo>
                  <a:lnTo>
                    <a:pt x="3407" y="1755"/>
                  </a:lnTo>
                  <a:lnTo>
                    <a:pt x="3373" y="1831"/>
                  </a:lnTo>
                  <a:lnTo>
                    <a:pt x="3335" y="1903"/>
                  </a:lnTo>
                  <a:lnTo>
                    <a:pt x="3291" y="1973"/>
                  </a:lnTo>
                  <a:lnTo>
                    <a:pt x="3242" y="2040"/>
                  </a:lnTo>
                  <a:lnTo>
                    <a:pt x="3189" y="2105"/>
                  </a:lnTo>
                  <a:lnTo>
                    <a:pt x="3131" y="2167"/>
                  </a:lnTo>
                  <a:lnTo>
                    <a:pt x="3070" y="2224"/>
                  </a:lnTo>
                  <a:lnTo>
                    <a:pt x="3006" y="2278"/>
                  </a:lnTo>
                  <a:lnTo>
                    <a:pt x="2938" y="2327"/>
                  </a:lnTo>
                  <a:lnTo>
                    <a:pt x="2868" y="2370"/>
                  </a:lnTo>
                  <a:lnTo>
                    <a:pt x="2795" y="2408"/>
                  </a:lnTo>
                  <a:lnTo>
                    <a:pt x="2720" y="2442"/>
                  </a:lnTo>
                  <a:lnTo>
                    <a:pt x="2643" y="2472"/>
                  </a:lnTo>
                  <a:lnTo>
                    <a:pt x="2564" y="2496"/>
                  </a:lnTo>
                  <a:lnTo>
                    <a:pt x="2484" y="2515"/>
                  </a:lnTo>
                  <a:lnTo>
                    <a:pt x="2402" y="2528"/>
                  </a:lnTo>
                  <a:lnTo>
                    <a:pt x="2319" y="2536"/>
                  </a:lnTo>
                  <a:lnTo>
                    <a:pt x="2235" y="2539"/>
                  </a:lnTo>
                  <a:lnTo>
                    <a:pt x="2150" y="2536"/>
                  </a:lnTo>
                  <a:lnTo>
                    <a:pt x="2067" y="2528"/>
                  </a:lnTo>
                  <a:lnTo>
                    <a:pt x="1985" y="2515"/>
                  </a:lnTo>
                  <a:lnTo>
                    <a:pt x="1904" y="2496"/>
                  </a:lnTo>
                  <a:lnTo>
                    <a:pt x="1825" y="2471"/>
                  </a:lnTo>
                  <a:lnTo>
                    <a:pt x="1748" y="2442"/>
                  </a:lnTo>
                  <a:lnTo>
                    <a:pt x="1673" y="2408"/>
                  </a:lnTo>
                  <a:lnTo>
                    <a:pt x="1601" y="2370"/>
                  </a:lnTo>
                  <a:lnTo>
                    <a:pt x="1531" y="2325"/>
                  </a:lnTo>
                  <a:lnTo>
                    <a:pt x="1463" y="2278"/>
                  </a:lnTo>
                  <a:lnTo>
                    <a:pt x="1398" y="2224"/>
                  </a:lnTo>
                  <a:lnTo>
                    <a:pt x="1237" y="2386"/>
                  </a:lnTo>
                  <a:lnTo>
                    <a:pt x="1397" y="2546"/>
                  </a:lnTo>
                  <a:lnTo>
                    <a:pt x="1408" y="2561"/>
                  </a:lnTo>
                  <a:lnTo>
                    <a:pt x="1417" y="2578"/>
                  </a:lnTo>
                  <a:lnTo>
                    <a:pt x="1420" y="2596"/>
                  </a:lnTo>
                  <a:lnTo>
                    <a:pt x="1420" y="2614"/>
                  </a:lnTo>
                  <a:lnTo>
                    <a:pt x="1417" y="2632"/>
                  </a:lnTo>
                  <a:lnTo>
                    <a:pt x="1408" y="2649"/>
                  </a:lnTo>
                  <a:lnTo>
                    <a:pt x="1397" y="2664"/>
                  </a:lnTo>
                  <a:lnTo>
                    <a:pt x="671" y="3389"/>
                  </a:lnTo>
                  <a:lnTo>
                    <a:pt x="637" y="3420"/>
                  </a:lnTo>
                  <a:lnTo>
                    <a:pt x="600" y="3446"/>
                  </a:lnTo>
                  <a:lnTo>
                    <a:pt x="561" y="3467"/>
                  </a:lnTo>
                  <a:lnTo>
                    <a:pt x="520" y="3483"/>
                  </a:lnTo>
                  <a:lnTo>
                    <a:pt x="479" y="3494"/>
                  </a:lnTo>
                  <a:lnTo>
                    <a:pt x="436" y="3502"/>
                  </a:lnTo>
                  <a:lnTo>
                    <a:pt x="392" y="3504"/>
                  </a:lnTo>
                  <a:lnTo>
                    <a:pt x="350" y="3502"/>
                  </a:lnTo>
                  <a:lnTo>
                    <a:pt x="307" y="3494"/>
                  </a:lnTo>
                  <a:lnTo>
                    <a:pt x="266" y="3483"/>
                  </a:lnTo>
                  <a:lnTo>
                    <a:pt x="224" y="3467"/>
                  </a:lnTo>
                  <a:lnTo>
                    <a:pt x="186" y="3446"/>
                  </a:lnTo>
                  <a:lnTo>
                    <a:pt x="149" y="3420"/>
                  </a:lnTo>
                  <a:lnTo>
                    <a:pt x="115" y="3389"/>
                  </a:lnTo>
                  <a:lnTo>
                    <a:pt x="84" y="3355"/>
                  </a:lnTo>
                  <a:lnTo>
                    <a:pt x="59" y="3318"/>
                  </a:lnTo>
                  <a:lnTo>
                    <a:pt x="37" y="3280"/>
                  </a:lnTo>
                  <a:lnTo>
                    <a:pt x="21" y="3238"/>
                  </a:lnTo>
                  <a:lnTo>
                    <a:pt x="10" y="3197"/>
                  </a:lnTo>
                  <a:lnTo>
                    <a:pt x="2" y="3154"/>
                  </a:lnTo>
                  <a:lnTo>
                    <a:pt x="0" y="3112"/>
                  </a:lnTo>
                  <a:lnTo>
                    <a:pt x="2" y="3068"/>
                  </a:lnTo>
                  <a:lnTo>
                    <a:pt x="10" y="3025"/>
                  </a:lnTo>
                  <a:lnTo>
                    <a:pt x="21" y="2984"/>
                  </a:lnTo>
                  <a:lnTo>
                    <a:pt x="37" y="2943"/>
                  </a:lnTo>
                  <a:lnTo>
                    <a:pt x="59" y="2904"/>
                  </a:lnTo>
                  <a:lnTo>
                    <a:pt x="84" y="2867"/>
                  </a:lnTo>
                  <a:lnTo>
                    <a:pt x="115" y="2833"/>
                  </a:lnTo>
                  <a:lnTo>
                    <a:pt x="840" y="2107"/>
                  </a:lnTo>
                  <a:lnTo>
                    <a:pt x="857" y="2095"/>
                  </a:lnTo>
                  <a:lnTo>
                    <a:pt x="878" y="2086"/>
                  </a:lnTo>
                  <a:lnTo>
                    <a:pt x="900" y="2083"/>
                  </a:lnTo>
                  <a:lnTo>
                    <a:pt x="921" y="2086"/>
                  </a:lnTo>
                  <a:lnTo>
                    <a:pt x="941" y="2095"/>
                  </a:lnTo>
                  <a:lnTo>
                    <a:pt x="958" y="2107"/>
                  </a:lnTo>
                  <a:lnTo>
                    <a:pt x="1118" y="2267"/>
                  </a:lnTo>
                  <a:lnTo>
                    <a:pt x="1280" y="2106"/>
                  </a:lnTo>
                  <a:lnTo>
                    <a:pt x="1226" y="2042"/>
                  </a:lnTo>
                  <a:lnTo>
                    <a:pt x="1179" y="1973"/>
                  </a:lnTo>
                  <a:lnTo>
                    <a:pt x="1134" y="1903"/>
                  </a:lnTo>
                  <a:lnTo>
                    <a:pt x="1096" y="1831"/>
                  </a:lnTo>
                  <a:lnTo>
                    <a:pt x="1062" y="1756"/>
                  </a:lnTo>
                  <a:lnTo>
                    <a:pt x="1033" y="1679"/>
                  </a:lnTo>
                  <a:lnTo>
                    <a:pt x="1008" y="1600"/>
                  </a:lnTo>
                  <a:lnTo>
                    <a:pt x="989" y="1519"/>
                  </a:lnTo>
                  <a:lnTo>
                    <a:pt x="976" y="1437"/>
                  </a:lnTo>
                  <a:lnTo>
                    <a:pt x="968" y="1354"/>
                  </a:lnTo>
                  <a:lnTo>
                    <a:pt x="965" y="1269"/>
                  </a:lnTo>
                  <a:lnTo>
                    <a:pt x="968" y="1185"/>
                  </a:lnTo>
                  <a:lnTo>
                    <a:pt x="976" y="1102"/>
                  </a:lnTo>
                  <a:lnTo>
                    <a:pt x="989" y="1020"/>
                  </a:lnTo>
                  <a:lnTo>
                    <a:pt x="1008" y="940"/>
                  </a:lnTo>
                  <a:lnTo>
                    <a:pt x="1032" y="861"/>
                  </a:lnTo>
                  <a:lnTo>
                    <a:pt x="1062" y="784"/>
                  </a:lnTo>
                  <a:lnTo>
                    <a:pt x="1096" y="709"/>
                  </a:lnTo>
                  <a:lnTo>
                    <a:pt x="1134" y="636"/>
                  </a:lnTo>
                  <a:lnTo>
                    <a:pt x="1177" y="566"/>
                  </a:lnTo>
                  <a:lnTo>
                    <a:pt x="1226" y="498"/>
                  </a:lnTo>
                  <a:lnTo>
                    <a:pt x="1280" y="434"/>
                  </a:lnTo>
                  <a:lnTo>
                    <a:pt x="1337" y="373"/>
                  </a:lnTo>
                  <a:lnTo>
                    <a:pt x="1399" y="315"/>
                  </a:lnTo>
                  <a:lnTo>
                    <a:pt x="1464" y="262"/>
                  </a:lnTo>
                  <a:lnTo>
                    <a:pt x="1531" y="213"/>
                  </a:lnTo>
                  <a:lnTo>
                    <a:pt x="1601" y="170"/>
                  </a:lnTo>
                  <a:lnTo>
                    <a:pt x="1673" y="131"/>
                  </a:lnTo>
                  <a:lnTo>
                    <a:pt x="1749" y="97"/>
                  </a:lnTo>
                  <a:lnTo>
                    <a:pt x="1825" y="67"/>
                  </a:lnTo>
                  <a:lnTo>
                    <a:pt x="1904" y="44"/>
                  </a:lnTo>
                  <a:lnTo>
                    <a:pt x="1985" y="25"/>
                  </a:lnTo>
                  <a:lnTo>
                    <a:pt x="2067" y="12"/>
                  </a:lnTo>
                  <a:lnTo>
                    <a:pt x="2150" y="4"/>
                  </a:lnTo>
                  <a:lnTo>
                    <a:pt x="2235"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56" name="Freeform 82"/>
            <p:cNvSpPr>
              <a:spLocks noEditPoints="1"/>
            </p:cNvSpPr>
            <p:nvPr/>
          </p:nvSpPr>
          <p:spPr bwMode="auto">
            <a:xfrm>
              <a:off x="869950" y="1979613"/>
              <a:ext cx="277813" cy="277812"/>
            </a:xfrm>
            <a:custGeom>
              <a:avLst/>
              <a:gdLst>
                <a:gd name="T0" fmla="*/ 756 w 1754"/>
                <a:gd name="T1" fmla="*/ 177 h 1753"/>
                <a:gd name="T2" fmla="*/ 582 w 1754"/>
                <a:gd name="T3" fmla="*/ 232 h 1753"/>
                <a:gd name="T4" fmla="*/ 424 w 1754"/>
                <a:gd name="T5" fmla="*/ 332 h 1753"/>
                <a:gd name="T6" fmla="*/ 295 w 1754"/>
                <a:gd name="T7" fmla="*/ 471 h 1753"/>
                <a:gd name="T8" fmla="*/ 210 w 1754"/>
                <a:gd name="T9" fmla="*/ 634 h 1753"/>
                <a:gd name="T10" fmla="*/ 170 w 1754"/>
                <a:gd name="T11" fmla="*/ 815 h 1753"/>
                <a:gd name="T12" fmla="*/ 179 w 1754"/>
                <a:gd name="T13" fmla="*/ 1001 h 1753"/>
                <a:gd name="T14" fmla="*/ 233 w 1754"/>
                <a:gd name="T15" fmla="*/ 1176 h 1753"/>
                <a:gd name="T16" fmla="*/ 333 w 1754"/>
                <a:gd name="T17" fmla="*/ 1333 h 1753"/>
                <a:gd name="T18" fmla="*/ 474 w 1754"/>
                <a:gd name="T19" fmla="*/ 1460 h 1753"/>
                <a:gd name="T20" fmla="*/ 638 w 1754"/>
                <a:gd name="T21" fmla="*/ 1545 h 1753"/>
                <a:gd name="T22" fmla="*/ 817 w 1754"/>
                <a:gd name="T23" fmla="*/ 1584 h 1753"/>
                <a:gd name="T24" fmla="*/ 998 w 1754"/>
                <a:gd name="T25" fmla="*/ 1576 h 1753"/>
                <a:gd name="T26" fmla="*/ 1172 w 1754"/>
                <a:gd name="T27" fmla="*/ 1522 h 1753"/>
                <a:gd name="T28" fmla="*/ 1331 w 1754"/>
                <a:gd name="T29" fmla="*/ 1422 h 1753"/>
                <a:gd name="T30" fmla="*/ 1460 w 1754"/>
                <a:gd name="T31" fmla="*/ 1283 h 1753"/>
                <a:gd name="T32" fmla="*/ 1545 w 1754"/>
                <a:gd name="T33" fmla="*/ 1120 h 1753"/>
                <a:gd name="T34" fmla="*/ 1584 w 1754"/>
                <a:gd name="T35" fmla="*/ 939 h 1753"/>
                <a:gd name="T36" fmla="*/ 1575 w 1754"/>
                <a:gd name="T37" fmla="*/ 753 h 1753"/>
                <a:gd name="T38" fmla="*/ 1521 w 1754"/>
                <a:gd name="T39" fmla="*/ 577 h 1753"/>
                <a:gd name="T40" fmla="*/ 1421 w 1754"/>
                <a:gd name="T41" fmla="*/ 421 h 1753"/>
                <a:gd name="T42" fmla="*/ 1281 w 1754"/>
                <a:gd name="T43" fmla="*/ 293 h 1753"/>
                <a:gd name="T44" fmla="*/ 1116 w 1754"/>
                <a:gd name="T45" fmla="*/ 208 h 1753"/>
                <a:gd name="T46" fmla="*/ 937 w 1754"/>
                <a:gd name="T47" fmla="*/ 170 h 1753"/>
                <a:gd name="T48" fmla="*/ 945 w 1754"/>
                <a:gd name="T49" fmla="*/ 3 h 1753"/>
                <a:gd name="T50" fmla="*/ 1144 w 1754"/>
                <a:gd name="T51" fmla="*/ 41 h 1753"/>
                <a:gd name="T52" fmla="*/ 1331 w 1754"/>
                <a:gd name="T53" fmla="*/ 126 h 1753"/>
                <a:gd name="T54" fmla="*/ 1497 w 1754"/>
                <a:gd name="T55" fmla="*/ 257 h 1753"/>
                <a:gd name="T56" fmla="*/ 1625 w 1754"/>
                <a:gd name="T57" fmla="*/ 420 h 1753"/>
                <a:gd name="T58" fmla="*/ 1712 w 1754"/>
                <a:gd name="T59" fmla="*/ 605 h 1753"/>
                <a:gd name="T60" fmla="*/ 1751 w 1754"/>
                <a:gd name="T61" fmla="*/ 807 h 1753"/>
                <a:gd name="T62" fmla="*/ 1744 w 1754"/>
                <a:gd name="T63" fmla="*/ 1016 h 1753"/>
                <a:gd name="T64" fmla="*/ 1688 w 1754"/>
                <a:gd name="T65" fmla="*/ 1212 h 1753"/>
                <a:gd name="T66" fmla="*/ 1587 w 1754"/>
                <a:gd name="T67" fmla="*/ 1391 h 1753"/>
                <a:gd name="T68" fmla="*/ 1445 w 1754"/>
                <a:gd name="T69" fmla="*/ 1545 h 1753"/>
                <a:gd name="T70" fmla="*/ 1270 w 1754"/>
                <a:gd name="T71" fmla="*/ 1661 h 1753"/>
                <a:gd name="T72" fmla="*/ 1078 w 1754"/>
                <a:gd name="T73" fmla="*/ 1730 h 1753"/>
                <a:gd name="T74" fmla="*/ 878 w 1754"/>
                <a:gd name="T75" fmla="*/ 1753 h 1753"/>
                <a:gd name="T76" fmla="*/ 677 w 1754"/>
                <a:gd name="T77" fmla="*/ 1730 h 1753"/>
                <a:gd name="T78" fmla="*/ 484 w 1754"/>
                <a:gd name="T79" fmla="*/ 1661 h 1753"/>
                <a:gd name="T80" fmla="*/ 310 w 1754"/>
                <a:gd name="T81" fmla="*/ 1545 h 1753"/>
                <a:gd name="T82" fmla="*/ 167 w 1754"/>
                <a:gd name="T83" fmla="*/ 1391 h 1753"/>
                <a:gd name="T84" fmla="*/ 66 w 1754"/>
                <a:gd name="T85" fmla="*/ 1212 h 1753"/>
                <a:gd name="T86" fmla="*/ 11 w 1754"/>
                <a:gd name="T87" fmla="*/ 1016 h 1753"/>
                <a:gd name="T88" fmla="*/ 3 w 1754"/>
                <a:gd name="T89" fmla="*/ 807 h 1753"/>
                <a:gd name="T90" fmla="*/ 43 w 1754"/>
                <a:gd name="T91" fmla="*/ 605 h 1753"/>
                <a:gd name="T92" fmla="*/ 129 w 1754"/>
                <a:gd name="T93" fmla="*/ 420 h 1753"/>
                <a:gd name="T94" fmla="*/ 258 w 1754"/>
                <a:gd name="T95" fmla="*/ 257 h 1753"/>
                <a:gd name="T96" fmla="*/ 424 w 1754"/>
                <a:gd name="T97" fmla="*/ 126 h 1753"/>
                <a:gd name="T98" fmla="*/ 611 w 1754"/>
                <a:gd name="T99" fmla="*/ 41 h 1753"/>
                <a:gd name="T100" fmla="*/ 810 w 1754"/>
                <a:gd name="T101" fmla="*/ 3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54" h="1753">
                  <a:moveTo>
                    <a:pt x="878" y="168"/>
                  </a:moveTo>
                  <a:lnTo>
                    <a:pt x="817" y="170"/>
                  </a:lnTo>
                  <a:lnTo>
                    <a:pt x="756" y="177"/>
                  </a:lnTo>
                  <a:lnTo>
                    <a:pt x="697" y="190"/>
                  </a:lnTo>
                  <a:lnTo>
                    <a:pt x="638" y="208"/>
                  </a:lnTo>
                  <a:lnTo>
                    <a:pt x="582" y="232"/>
                  </a:lnTo>
                  <a:lnTo>
                    <a:pt x="527" y="259"/>
                  </a:lnTo>
                  <a:lnTo>
                    <a:pt x="474" y="293"/>
                  </a:lnTo>
                  <a:lnTo>
                    <a:pt x="424" y="332"/>
                  </a:lnTo>
                  <a:lnTo>
                    <a:pt x="376" y="375"/>
                  </a:lnTo>
                  <a:lnTo>
                    <a:pt x="333" y="421"/>
                  </a:lnTo>
                  <a:lnTo>
                    <a:pt x="295" y="471"/>
                  </a:lnTo>
                  <a:lnTo>
                    <a:pt x="262" y="522"/>
                  </a:lnTo>
                  <a:lnTo>
                    <a:pt x="233" y="577"/>
                  </a:lnTo>
                  <a:lnTo>
                    <a:pt x="210" y="634"/>
                  </a:lnTo>
                  <a:lnTo>
                    <a:pt x="192" y="692"/>
                  </a:lnTo>
                  <a:lnTo>
                    <a:pt x="179" y="753"/>
                  </a:lnTo>
                  <a:lnTo>
                    <a:pt x="170" y="815"/>
                  </a:lnTo>
                  <a:lnTo>
                    <a:pt x="167" y="876"/>
                  </a:lnTo>
                  <a:lnTo>
                    <a:pt x="170" y="939"/>
                  </a:lnTo>
                  <a:lnTo>
                    <a:pt x="179" y="1001"/>
                  </a:lnTo>
                  <a:lnTo>
                    <a:pt x="192" y="1061"/>
                  </a:lnTo>
                  <a:lnTo>
                    <a:pt x="210" y="1120"/>
                  </a:lnTo>
                  <a:lnTo>
                    <a:pt x="233" y="1176"/>
                  </a:lnTo>
                  <a:lnTo>
                    <a:pt x="262" y="1230"/>
                  </a:lnTo>
                  <a:lnTo>
                    <a:pt x="295" y="1283"/>
                  </a:lnTo>
                  <a:lnTo>
                    <a:pt x="333" y="1333"/>
                  </a:lnTo>
                  <a:lnTo>
                    <a:pt x="376" y="1378"/>
                  </a:lnTo>
                  <a:lnTo>
                    <a:pt x="424" y="1422"/>
                  </a:lnTo>
                  <a:lnTo>
                    <a:pt x="474" y="1460"/>
                  </a:lnTo>
                  <a:lnTo>
                    <a:pt x="527" y="1494"/>
                  </a:lnTo>
                  <a:lnTo>
                    <a:pt x="582" y="1522"/>
                  </a:lnTo>
                  <a:lnTo>
                    <a:pt x="638" y="1545"/>
                  </a:lnTo>
                  <a:lnTo>
                    <a:pt x="697" y="1563"/>
                  </a:lnTo>
                  <a:lnTo>
                    <a:pt x="756" y="1576"/>
                  </a:lnTo>
                  <a:lnTo>
                    <a:pt x="817" y="1584"/>
                  </a:lnTo>
                  <a:lnTo>
                    <a:pt x="878" y="1586"/>
                  </a:lnTo>
                  <a:lnTo>
                    <a:pt x="937" y="1584"/>
                  </a:lnTo>
                  <a:lnTo>
                    <a:pt x="998" y="1576"/>
                  </a:lnTo>
                  <a:lnTo>
                    <a:pt x="1057" y="1563"/>
                  </a:lnTo>
                  <a:lnTo>
                    <a:pt x="1116" y="1545"/>
                  </a:lnTo>
                  <a:lnTo>
                    <a:pt x="1172" y="1522"/>
                  </a:lnTo>
                  <a:lnTo>
                    <a:pt x="1228" y="1494"/>
                  </a:lnTo>
                  <a:lnTo>
                    <a:pt x="1281" y="1460"/>
                  </a:lnTo>
                  <a:lnTo>
                    <a:pt x="1331" y="1422"/>
                  </a:lnTo>
                  <a:lnTo>
                    <a:pt x="1379" y="1378"/>
                  </a:lnTo>
                  <a:lnTo>
                    <a:pt x="1421" y="1333"/>
                  </a:lnTo>
                  <a:lnTo>
                    <a:pt x="1460" y="1283"/>
                  </a:lnTo>
                  <a:lnTo>
                    <a:pt x="1492" y="1230"/>
                  </a:lnTo>
                  <a:lnTo>
                    <a:pt x="1521" y="1176"/>
                  </a:lnTo>
                  <a:lnTo>
                    <a:pt x="1545" y="1120"/>
                  </a:lnTo>
                  <a:lnTo>
                    <a:pt x="1563" y="1061"/>
                  </a:lnTo>
                  <a:lnTo>
                    <a:pt x="1575" y="1001"/>
                  </a:lnTo>
                  <a:lnTo>
                    <a:pt x="1584" y="939"/>
                  </a:lnTo>
                  <a:lnTo>
                    <a:pt x="1587" y="876"/>
                  </a:lnTo>
                  <a:lnTo>
                    <a:pt x="1584" y="815"/>
                  </a:lnTo>
                  <a:lnTo>
                    <a:pt x="1575" y="753"/>
                  </a:lnTo>
                  <a:lnTo>
                    <a:pt x="1563" y="692"/>
                  </a:lnTo>
                  <a:lnTo>
                    <a:pt x="1545" y="634"/>
                  </a:lnTo>
                  <a:lnTo>
                    <a:pt x="1521" y="577"/>
                  </a:lnTo>
                  <a:lnTo>
                    <a:pt x="1492" y="522"/>
                  </a:lnTo>
                  <a:lnTo>
                    <a:pt x="1460" y="471"/>
                  </a:lnTo>
                  <a:lnTo>
                    <a:pt x="1421" y="421"/>
                  </a:lnTo>
                  <a:lnTo>
                    <a:pt x="1379" y="375"/>
                  </a:lnTo>
                  <a:lnTo>
                    <a:pt x="1331" y="332"/>
                  </a:lnTo>
                  <a:lnTo>
                    <a:pt x="1281" y="293"/>
                  </a:lnTo>
                  <a:lnTo>
                    <a:pt x="1228" y="259"/>
                  </a:lnTo>
                  <a:lnTo>
                    <a:pt x="1172" y="232"/>
                  </a:lnTo>
                  <a:lnTo>
                    <a:pt x="1116" y="208"/>
                  </a:lnTo>
                  <a:lnTo>
                    <a:pt x="1057" y="190"/>
                  </a:lnTo>
                  <a:lnTo>
                    <a:pt x="998" y="177"/>
                  </a:lnTo>
                  <a:lnTo>
                    <a:pt x="937" y="170"/>
                  </a:lnTo>
                  <a:lnTo>
                    <a:pt x="878" y="168"/>
                  </a:lnTo>
                  <a:close/>
                  <a:moveTo>
                    <a:pt x="878" y="0"/>
                  </a:moveTo>
                  <a:lnTo>
                    <a:pt x="945" y="3"/>
                  </a:lnTo>
                  <a:lnTo>
                    <a:pt x="1012" y="11"/>
                  </a:lnTo>
                  <a:lnTo>
                    <a:pt x="1078" y="23"/>
                  </a:lnTo>
                  <a:lnTo>
                    <a:pt x="1144" y="41"/>
                  </a:lnTo>
                  <a:lnTo>
                    <a:pt x="1207" y="65"/>
                  </a:lnTo>
                  <a:lnTo>
                    <a:pt x="1270" y="92"/>
                  </a:lnTo>
                  <a:lnTo>
                    <a:pt x="1331" y="126"/>
                  </a:lnTo>
                  <a:lnTo>
                    <a:pt x="1388" y="165"/>
                  </a:lnTo>
                  <a:lnTo>
                    <a:pt x="1445" y="208"/>
                  </a:lnTo>
                  <a:lnTo>
                    <a:pt x="1497" y="257"/>
                  </a:lnTo>
                  <a:lnTo>
                    <a:pt x="1545" y="308"/>
                  </a:lnTo>
                  <a:lnTo>
                    <a:pt x="1587" y="363"/>
                  </a:lnTo>
                  <a:lnTo>
                    <a:pt x="1625" y="420"/>
                  </a:lnTo>
                  <a:lnTo>
                    <a:pt x="1659" y="480"/>
                  </a:lnTo>
                  <a:lnTo>
                    <a:pt x="1688" y="541"/>
                  </a:lnTo>
                  <a:lnTo>
                    <a:pt x="1712" y="605"/>
                  </a:lnTo>
                  <a:lnTo>
                    <a:pt x="1730" y="671"/>
                  </a:lnTo>
                  <a:lnTo>
                    <a:pt x="1744" y="738"/>
                  </a:lnTo>
                  <a:lnTo>
                    <a:pt x="1751" y="807"/>
                  </a:lnTo>
                  <a:lnTo>
                    <a:pt x="1754" y="876"/>
                  </a:lnTo>
                  <a:lnTo>
                    <a:pt x="1751" y="947"/>
                  </a:lnTo>
                  <a:lnTo>
                    <a:pt x="1744" y="1016"/>
                  </a:lnTo>
                  <a:lnTo>
                    <a:pt x="1730" y="1083"/>
                  </a:lnTo>
                  <a:lnTo>
                    <a:pt x="1712" y="1149"/>
                  </a:lnTo>
                  <a:lnTo>
                    <a:pt x="1688" y="1212"/>
                  </a:lnTo>
                  <a:lnTo>
                    <a:pt x="1659" y="1274"/>
                  </a:lnTo>
                  <a:lnTo>
                    <a:pt x="1625" y="1334"/>
                  </a:lnTo>
                  <a:lnTo>
                    <a:pt x="1587" y="1391"/>
                  </a:lnTo>
                  <a:lnTo>
                    <a:pt x="1545" y="1445"/>
                  </a:lnTo>
                  <a:lnTo>
                    <a:pt x="1497" y="1496"/>
                  </a:lnTo>
                  <a:lnTo>
                    <a:pt x="1445" y="1545"/>
                  </a:lnTo>
                  <a:lnTo>
                    <a:pt x="1388" y="1589"/>
                  </a:lnTo>
                  <a:lnTo>
                    <a:pt x="1331" y="1627"/>
                  </a:lnTo>
                  <a:lnTo>
                    <a:pt x="1270" y="1661"/>
                  </a:lnTo>
                  <a:lnTo>
                    <a:pt x="1207" y="1689"/>
                  </a:lnTo>
                  <a:lnTo>
                    <a:pt x="1144" y="1712"/>
                  </a:lnTo>
                  <a:lnTo>
                    <a:pt x="1078" y="1730"/>
                  </a:lnTo>
                  <a:lnTo>
                    <a:pt x="1012" y="1743"/>
                  </a:lnTo>
                  <a:lnTo>
                    <a:pt x="945" y="1751"/>
                  </a:lnTo>
                  <a:lnTo>
                    <a:pt x="878" y="1753"/>
                  </a:lnTo>
                  <a:lnTo>
                    <a:pt x="810" y="1751"/>
                  </a:lnTo>
                  <a:lnTo>
                    <a:pt x="743" y="1743"/>
                  </a:lnTo>
                  <a:lnTo>
                    <a:pt x="677" y="1730"/>
                  </a:lnTo>
                  <a:lnTo>
                    <a:pt x="611" y="1712"/>
                  </a:lnTo>
                  <a:lnTo>
                    <a:pt x="547" y="1689"/>
                  </a:lnTo>
                  <a:lnTo>
                    <a:pt x="484" y="1661"/>
                  </a:lnTo>
                  <a:lnTo>
                    <a:pt x="424" y="1627"/>
                  </a:lnTo>
                  <a:lnTo>
                    <a:pt x="366" y="1589"/>
                  </a:lnTo>
                  <a:lnTo>
                    <a:pt x="310" y="1545"/>
                  </a:lnTo>
                  <a:lnTo>
                    <a:pt x="258" y="1496"/>
                  </a:lnTo>
                  <a:lnTo>
                    <a:pt x="210" y="1445"/>
                  </a:lnTo>
                  <a:lnTo>
                    <a:pt x="167" y="1391"/>
                  </a:lnTo>
                  <a:lnTo>
                    <a:pt x="129" y="1334"/>
                  </a:lnTo>
                  <a:lnTo>
                    <a:pt x="95" y="1274"/>
                  </a:lnTo>
                  <a:lnTo>
                    <a:pt x="66" y="1212"/>
                  </a:lnTo>
                  <a:lnTo>
                    <a:pt x="43" y="1149"/>
                  </a:lnTo>
                  <a:lnTo>
                    <a:pt x="25" y="1083"/>
                  </a:lnTo>
                  <a:lnTo>
                    <a:pt x="11" y="1016"/>
                  </a:lnTo>
                  <a:lnTo>
                    <a:pt x="3" y="947"/>
                  </a:lnTo>
                  <a:lnTo>
                    <a:pt x="0" y="876"/>
                  </a:lnTo>
                  <a:lnTo>
                    <a:pt x="3" y="807"/>
                  </a:lnTo>
                  <a:lnTo>
                    <a:pt x="11" y="738"/>
                  </a:lnTo>
                  <a:lnTo>
                    <a:pt x="25" y="671"/>
                  </a:lnTo>
                  <a:lnTo>
                    <a:pt x="43" y="605"/>
                  </a:lnTo>
                  <a:lnTo>
                    <a:pt x="66" y="541"/>
                  </a:lnTo>
                  <a:lnTo>
                    <a:pt x="95" y="480"/>
                  </a:lnTo>
                  <a:lnTo>
                    <a:pt x="129" y="420"/>
                  </a:lnTo>
                  <a:lnTo>
                    <a:pt x="167" y="363"/>
                  </a:lnTo>
                  <a:lnTo>
                    <a:pt x="210" y="308"/>
                  </a:lnTo>
                  <a:lnTo>
                    <a:pt x="258" y="257"/>
                  </a:lnTo>
                  <a:lnTo>
                    <a:pt x="310" y="208"/>
                  </a:lnTo>
                  <a:lnTo>
                    <a:pt x="366" y="165"/>
                  </a:lnTo>
                  <a:lnTo>
                    <a:pt x="424" y="126"/>
                  </a:lnTo>
                  <a:lnTo>
                    <a:pt x="484" y="92"/>
                  </a:lnTo>
                  <a:lnTo>
                    <a:pt x="547" y="65"/>
                  </a:lnTo>
                  <a:lnTo>
                    <a:pt x="611" y="41"/>
                  </a:lnTo>
                  <a:lnTo>
                    <a:pt x="677" y="23"/>
                  </a:lnTo>
                  <a:lnTo>
                    <a:pt x="743" y="11"/>
                  </a:lnTo>
                  <a:lnTo>
                    <a:pt x="810" y="3"/>
                  </a:lnTo>
                  <a:lnTo>
                    <a:pt x="878"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57" name="Freeform 83"/>
            <p:cNvSpPr/>
            <p:nvPr/>
          </p:nvSpPr>
          <p:spPr bwMode="auto">
            <a:xfrm>
              <a:off x="952500" y="2105025"/>
              <a:ext cx="112713" cy="26987"/>
            </a:xfrm>
            <a:custGeom>
              <a:avLst/>
              <a:gdLst>
                <a:gd name="T0" fmla="*/ 84 w 714"/>
                <a:gd name="T1" fmla="*/ 0 h 167"/>
                <a:gd name="T2" fmla="*/ 630 w 714"/>
                <a:gd name="T3" fmla="*/ 0 h 167"/>
                <a:gd name="T4" fmla="*/ 652 w 714"/>
                <a:gd name="T5" fmla="*/ 4 h 167"/>
                <a:gd name="T6" fmla="*/ 673 w 714"/>
                <a:gd name="T7" fmla="*/ 12 h 167"/>
                <a:gd name="T8" fmla="*/ 690 w 714"/>
                <a:gd name="T9" fmla="*/ 25 h 167"/>
                <a:gd name="T10" fmla="*/ 702 w 714"/>
                <a:gd name="T11" fmla="*/ 42 h 167"/>
                <a:gd name="T12" fmla="*/ 711 w 714"/>
                <a:gd name="T13" fmla="*/ 62 h 167"/>
                <a:gd name="T14" fmla="*/ 714 w 714"/>
                <a:gd name="T15" fmla="*/ 83 h 167"/>
                <a:gd name="T16" fmla="*/ 711 w 714"/>
                <a:gd name="T17" fmla="*/ 106 h 167"/>
                <a:gd name="T18" fmla="*/ 702 w 714"/>
                <a:gd name="T19" fmla="*/ 126 h 167"/>
                <a:gd name="T20" fmla="*/ 690 w 714"/>
                <a:gd name="T21" fmla="*/ 143 h 167"/>
                <a:gd name="T22" fmla="*/ 673 w 714"/>
                <a:gd name="T23" fmla="*/ 156 h 167"/>
                <a:gd name="T24" fmla="*/ 652 w 714"/>
                <a:gd name="T25" fmla="*/ 164 h 167"/>
                <a:gd name="T26" fmla="*/ 630 w 714"/>
                <a:gd name="T27" fmla="*/ 167 h 167"/>
                <a:gd name="T28" fmla="*/ 84 w 714"/>
                <a:gd name="T29" fmla="*/ 167 h 167"/>
                <a:gd name="T30" fmla="*/ 62 w 714"/>
                <a:gd name="T31" fmla="*/ 164 h 167"/>
                <a:gd name="T32" fmla="*/ 42 w 714"/>
                <a:gd name="T33" fmla="*/ 156 h 167"/>
                <a:gd name="T34" fmla="*/ 25 w 714"/>
                <a:gd name="T35" fmla="*/ 143 h 167"/>
                <a:gd name="T36" fmla="*/ 12 w 714"/>
                <a:gd name="T37" fmla="*/ 126 h 167"/>
                <a:gd name="T38" fmla="*/ 4 w 714"/>
                <a:gd name="T39" fmla="*/ 106 h 167"/>
                <a:gd name="T40" fmla="*/ 0 w 714"/>
                <a:gd name="T41" fmla="*/ 83 h 167"/>
                <a:gd name="T42" fmla="*/ 4 w 714"/>
                <a:gd name="T43" fmla="*/ 62 h 167"/>
                <a:gd name="T44" fmla="*/ 12 w 714"/>
                <a:gd name="T45" fmla="*/ 42 h 167"/>
                <a:gd name="T46" fmla="*/ 25 w 714"/>
                <a:gd name="T47" fmla="*/ 25 h 167"/>
                <a:gd name="T48" fmla="*/ 42 w 714"/>
                <a:gd name="T49" fmla="*/ 12 h 167"/>
                <a:gd name="T50" fmla="*/ 62 w 714"/>
                <a:gd name="T51" fmla="*/ 4 h 167"/>
                <a:gd name="T52" fmla="*/ 84 w 714"/>
                <a:gd name="T5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4" h="167">
                  <a:moveTo>
                    <a:pt x="84" y="0"/>
                  </a:moveTo>
                  <a:lnTo>
                    <a:pt x="630" y="0"/>
                  </a:lnTo>
                  <a:lnTo>
                    <a:pt x="652" y="4"/>
                  </a:lnTo>
                  <a:lnTo>
                    <a:pt x="673" y="12"/>
                  </a:lnTo>
                  <a:lnTo>
                    <a:pt x="690" y="25"/>
                  </a:lnTo>
                  <a:lnTo>
                    <a:pt x="702" y="42"/>
                  </a:lnTo>
                  <a:lnTo>
                    <a:pt x="711" y="62"/>
                  </a:lnTo>
                  <a:lnTo>
                    <a:pt x="714" y="83"/>
                  </a:lnTo>
                  <a:lnTo>
                    <a:pt x="711" y="106"/>
                  </a:lnTo>
                  <a:lnTo>
                    <a:pt x="702" y="126"/>
                  </a:lnTo>
                  <a:lnTo>
                    <a:pt x="690" y="143"/>
                  </a:lnTo>
                  <a:lnTo>
                    <a:pt x="673" y="156"/>
                  </a:lnTo>
                  <a:lnTo>
                    <a:pt x="652" y="164"/>
                  </a:lnTo>
                  <a:lnTo>
                    <a:pt x="630" y="167"/>
                  </a:lnTo>
                  <a:lnTo>
                    <a:pt x="84" y="167"/>
                  </a:lnTo>
                  <a:lnTo>
                    <a:pt x="62" y="164"/>
                  </a:lnTo>
                  <a:lnTo>
                    <a:pt x="42" y="156"/>
                  </a:lnTo>
                  <a:lnTo>
                    <a:pt x="25" y="143"/>
                  </a:lnTo>
                  <a:lnTo>
                    <a:pt x="12" y="126"/>
                  </a:lnTo>
                  <a:lnTo>
                    <a:pt x="4" y="106"/>
                  </a:lnTo>
                  <a:lnTo>
                    <a:pt x="0" y="83"/>
                  </a:lnTo>
                  <a:lnTo>
                    <a:pt x="4" y="62"/>
                  </a:lnTo>
                  <a:lnTo>
                    <a:pt x="12" y="42"/>
                  </a:lnTo>
                  <a:lnTo>
                    <a:pt x="25" y="25"/>
                  </a:lnTo>
                  <a:lnTo>
                    <a:pt x="42" y="12"/>
                  </a:lnTo>
                  <a:lnTo>
                    <a:pt x="62" y="4"/>
                  </a:lnTo>
                  <a:lnTo>
                    <a:pt x="84"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grpSp>
        <p:nvGrpSpPr>
          <p:cNvPr id="58" name="Group 38"/>
          <p:cNvGrpSpPr/>
          <p:nvPr/>
        </p:nvGrpSpPr>
        <p:grpSpPr>
          <a:xfrm>
            <a:off x="7515407" y="2855173"/>
            <a:ext cx="618874" cy="620640"/>
            <a:chOff x="7216775" y="2687638"/>
            <a:chExt cx="555625" cy="557212"/>
          </a:xfrm>
          <a:solidFill>
            <a:schemeClr val="accent2"/>
          </a:solidFill>
        </p:grpSpPr>
        <p:sp>
          <p:nvSpPr>
            <p:cNvPr id="59" name="Freeform 123"/>
            <p:cNvSpPr>
              <a:spLocks noEditPoints="1"/>
            </p:cNvSpPr>
            <p:nvPr/>
          </p:nvSpPr>
          <p:spPr bwMode="auto">
            <a:xfrm>
              <a:off x="7216775" y="2687638"/>
              <a:ext cx="555625" cy="557212"/>
            </a:xfrm>
            <a:custGeom>
              <a:avLst/>
              <a:gdLst>
                <a:gd name="T0" fmla="*/ 1528 w 3500"/>
                <a:gd name="T1" fmla="*/ 438 h 3510"/>
                <a:gd name="T2" fmla="*/ 1195 w 3500"/>
                <a:gd name="T3" fmla="*/ 616 h 3510"/>
                <a:gd name="T4" fmla="*/ 924 w 3500"/>
                <a:gd name="T5" fmla="*/ 637 h 3510"/>
                <a:gd name="T6" fmla="*/ 512 w 3500"/>
                <a:gd name="T7" fmla="*/ 758 h 3510"/>
                <a:gd name="T8" fmla="*/ 671 w 3500"/>
                <a:gd name="T9" fmla="*/ 1072 h 3510"/>
                <a:gd name="T10" fmla="*/ 505 w 3500"/>
                <a:gd name="T11" fmla="*/ 1473 h 3510"/>
                <a:gd name="T12" fmla="*/ 172 w 3500"/>
                <a:gd name="T13" fmla="*/ 1582 h 3510"/>
                <a:gd name="T14" fmla="*/ 378 w 3500"/>
                <a:gd name="T15" fmla="*/ 1959 h 3510"/>
                <a:gd name="T16" fmla="*/ 555 w 3500"/>
                <a:gd name="T17" fmla="*/ 2168 h 3510"/>
                <a:gd name="T18" fmla="*/ 665 w 3500"/>
                <a:gd name="T19" fmla="*/ 2528 h 3510"/>
                <a:gd name="T20" fmla="*/ 739 w 3500"/>
                <a:gd name="T21" fmla="*/ 2991 h 3510"/>
                <a:gd name="T22" fmla="*/ 1007 w 3500"/>
                <a:gd name="T23" fmla="*/ 2837 h 3510"/>
                <a:gd name="T24" fmla="*/ 1413 w 3500"/>
                <a:gd name="T25" fmla="*/ 2977 h 3510"/>
                <a:gd name="T26" fmla="*/ 1559 w 3500"/>
                <a:gd name="T27" fmla="*/ 3231 h 3510"/>
                <a:gd name="T28" fmla="*/ 1926 w 3500"/>
                <a:gd name="T29" fmla="*/ 3329 h 3510"/>
                <a:gd name="T30" fmla="*/ 2058 w 3500"/>
                <a:gd name="T31" fmla="*/ 2988 h 3510"/>
                <a:gd name="T32" fmla="*/ 2462 w 3500"/>
                <a:gd name="T33" fmla="*/ 2835 h 3510"/>
                <a:gd name="T34" fmla="*/ 2753 w 3500"/>
                <a:gd name="T35" fmla="*/ 2996 h 3510"/>
                <a:gd name="T36" fmla="*/ 2848 w 3500"/>
                <a:gd name="T37" fmla="*/ 2557 h 3510"/>
                <a:gd name="T38" fmla="*/ 2918 w 3500"/>
                <a:gd name="T39" fmla="*/ 2240 h 3510"/>
                <a:gd name="T40" fmla="*/ 3092 w 3500"/>
                <a:gd name="T41" fmla="*/ 1967 h 3510"/>
                <a:gd name="T42" fmla="*/ 3335 w 3500"/>
                <a:gd name="T43" fmla="*/ 1589 h 3510"/>
                <a:gd name="T44" fmla="*/ 3014 w 3500"/>
                <a:gd name="T45" fmla="*/ 1497 h 3510"/>
                <a:gd name="T46" fmla="*/ 2837 w 3500"/>
                <a:gd name="T47" fmla="*/ 1101 h 3510"/>
                <a:gd name="T48" fmla="*/ 2985 w 3500"/>
                <a:gd name="T49" fmla="*/ 767 h 3510"/>
                <a:gd name="T50" fmla="*/ 2656 w 3500"/>
                <a:gd name="T51" fmla="*/ 576 h 3510"/>
                <a:gd name="T52" fmla="*/ 2374 w 3500"/>
                <a:gd name="T53" fmla="*/ 652 h 3510"/>
                <a:gd name="T54" fmla="*/ 1988 w 3500"/>
                <a:gd name="T55" fmla="*/ 465 h 3510"/>
                <a:gd name="T56" fmla="*/ 1907 w 3500"/>
                <a:gd name="T57" fmla="*/ 164 h 3510"/>
                <a:gd name="T58" fmla="*/ 2048 w 3500"/>
                <a:gd name="T59" fmla="*/ 68 h 3510"/>
                <a:gd name="T60" fmla="*/ 2122 w 3500"/>
                <a:gd name="T61" fmla="*/ 370 h 3510"/>
                <a:gd name="T62" fmla="*/ 2469 w 3500"/>
                <a:gd name="T63" fmla="*/ 512 h 3510"/>
                <a:gd name="T64" fmla="*/ 2775 w 3500"/>
                <a:gd name="T65" fmla="*/ 352 h 3510"/>
                <a:gd name="T66" fmla="*/ 3143 w 3500"/>
                <a:gd name="T67" fmla="*/ 699 h 3510"/>
                <a:gd name="T68" fmla="*/ 2994 w 3500"/>
                <a:gd name="T69" fmla="*/ 1026 h 3510"/>
                <a:gd name="T70" fmla="*/ 3128 w 3500"/>
                <a:gd name="T71" fmla="*/ 1378 h 3510"/>
                <a:gd name="T72" fmla="*/ 3406 w 3500"/>
                <a:gd name="T73" fmla="*/ 1437 h 3510"/>
                <a:gd name="T74" fmla="*/ 3497 w 3500"/>
                <a:gd name="T75" fmla="*/ 1945 h 3510"/>
                <a:gd name="T76" fmla="*/ 3244 w 3500"/>
                <a:gd name="T77" fmla="*/ 2108 h 3510"/>
                <a:gd name="T78" fmla="*/ 3069 w 3500"/>
                <a:gd name="T79" fmla="*/ 2303 h 3510"/>
                <a:gd name="T80" fmla="*/ 3132 w 3500"/>
                <a:gd name="T81" fmla="*/ 2671 h 3510"/>
                <a:gd name="T82" fmla="*/ 3098 w 3500"/>
                <a:gd name="T83" fmla="*/ 2885 h 3510"/>
                <a:gd name="T84" fmla="*/ 2690 w 3500"/>
                <a:gd name="T85" fmla="*/ 3152 h 3510"/>
                <a:gd name="T86" fmla="*/ 2377 w 3500"/>
                <a:gd name="T87" fmla="*/ 3042 h 3510"/>
                <a:gd name="T88" fmla="*/ 2116 w 3500"/>
                <a:gd name="T89" fmla="*/ 3153 h 3510"/>
                <a:gd name="T90" fmla="*/ 1971 w 3500"/>
                <a:gd name="T91" fmla="*/ 3498 h 3510"/>
                <a:gd name="T92" fmla="*/ 1452 w 3500"/>
                <a:gd name="T93" fmla="*/ 3442 h 3510"/>
                <a:gd name="T94" fmla="*/ 1378 w 3500"/>
                <a:gd name="T95" fmla="*/ 3140 h 3510"/>
                <a:gd name="T96" fmla="*/ 1031 w 3500"/>
                <a:gd name="T97" fmla="*/ 2998 h 3510"/>
                <a:gd name="T98" fmla="*/ 725 w 3500"/>
                <a:gd name="T99" fmla="*/ 3158 h 3510"/>
                <a:gd name="T100" fmla="*/ 357 w 3500"/>
                <a:gd name="T101" fmla="*/ 2811 h 3510"/>
                <a:gd name="T102" fmla="*/ 506 w 3500"/>
                <a:gd name="T103" fmla="*/ 2484 h 3510"/>
                <a:gd name="T104" fmla="*/ 372 w 3500"/>
                <a:gd name="T105" fmla="*/ 2132 h 3510"/>
                <a:gd name="T106" fmla="*/ 94 w 3500"/>
                <a:gd name="T107" fmla="*/ 2073 h 3510"/>
                <a:gd name="T108" fmla="*/ 3 w 3500"/>
                <a:gd name="T109" fmla="*/ 1565 h 3510"/>
                <a:gd name="T110" fmla="*/ 256 w 3500"/>
                <a:gd name="T111" fmla="*/ 1402 h 3510"/>
                <a:gd name="T112" fmla="*/ 431 w 3500"/>
                <a:gd name="T113" fmla="*/ 1207 h 3510"/>
                <a:gd name="T114" fmla="*/ 368 w 3500"/>
                <a:gd name="T115" fmla="*/ 839 h 3510"/>
                <a:gd name="T116" fmla="*/ 402 w 3500"/>
                <a:gd name="T117" fmla="*/ 625 h 3510"/>
                <a:gd name="T118" fmla="*/ 810 w 3500"/>
                <a:gd name="T119" fmla="*/ 358 h 3510"/>
                <a:gd name="T120" fmla="*/ 1123 w 3500"/>
                <a:gd name="T121" fmla="*/ 468 h 3510"/>
                <a:gd name="T122" fmla="*/ 1384 w 3500"/>
                <a:gd name="T123" fmla="*/ 357 h 3510"/>
                <a:gd name="T124" fmla="*/ 1529 w 3500"/>
                <a:gd name="T125" fmla="*/ 12 h 3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00" h="3510">
                  <a:moveTo>
                    <a:pt x="1593" y="164"/>
                  </a:moveTo>
                  <a:lnTo>
                    <a:pt x="1585" y="166"/>
                  </a:lnTo>
                  <a:lnTo>
                    <a:pt x="1577" y="172"/>
                  </a:lnTo>
                  <a:lnTo>
                    <a:pt x="1574" y="181"/>
                  </a:lnTo>
                  <a:lnTo>
                    <a:pt x="1559" y="280"/>
                  </a:lnTo>
                  <a:lnTo>
                    <a:pt x="1546" y="379"/>
                  </a:lnTo>
                  <a:lnTo>
                    <a:pt x="1539" y="410"/>
                  </a:lnTo>
                  <a:lnTo>
                    <a:pt x="1528" y="438"/>
                  </a:lnTo>
                  <a:lnTo>
                    <a:pt x="1512" y="465"/>
                  </a:lnTo>
                  <a:lnTo>
                    <a:pt x="1492" y="487"/>
                  </a:lnTo>
                  <a:lnTo>
                    <a:pt x="1469" y="506"/>
                  </a:lnTo>
                  <a:lnTo>
                    <a:pt x="1442" y="522"/>
                  </a:lnTo>
                  <a:lnTo>
                    <a:pt x="1413" y="533"/>
                  </a:lnTo>
                  <a:lnTo>
                    <a:pt x="1338" y="556"/>
                  </a:lnTo>
                  <a:lnTo>
                    <a:pt x="1266" y="584"/>
                  </a:lnTo>
                  <a:lnTo>
                    <a:pt x="1195" y="616"/>
                  </a:lnTo>
                  <a:lnTo>
                    <a:pt x="1126" y="652"/>
                  </a:lnTo>
                  <a:lnTo>
                    <a:pt x="1098" y="665"/>
                  </a:lnTo>
                  <a:lnTo>
                    <a:pt x="1069" y="673"/>
                  </a:lnTo>
                  <a:lnTo>
                    <a:pt x="1038" y="675"/>
                  </a:lnTo>
                  <a:lnTo>
                    <a:pt x="1009" y="673"/>
                  </a:lnTo>
                  <a:lnTo>
                    <a:pt x="979" y="667"/>
                  </a:lnTo>
                  <a:lnTo>
                    <a:pt x="950" y="654"/>
                  </a:lnTo>
                  <a:lnTo>
                    <a:pt x="924" y="637"/>
                  </a:lnTo>
                  <a:lnTo>
                    <a:pt x="844" y="576"/>
                  </a:lnTo>
                  <a:lnTo>
                    <a:pt x="765" y="517"/>
                  </a:lnTo>
                  <a:lnTo>
                    <a:pt x="756" y="514"/>
                  </a:lnTo>
                  <a:lnTo>
                    <a:pt x="747" y="514"/>
                  </a:lnTo>
                  <a:lnTo>
                    <a:pt x="739" y="519"/>
                  </a:lnTo>
                  <a:lnTo>
                    <a:pt x="518" y="741"/>
                  </a:lnTo>
                  <a:lnTo>
                    <a:pt x="512" y="749"/>
                  </a:lnTo>
                  <a:lnTo>
                    <a:pt x="512" y="758"/>
                  </a:lnTo>
                  <a:lnTo>
                    <a:pt x="515" y="767"/>
                  </a:lnTo>
                  <a:lnTo>
                    <a:pt x="575" y="847"/>
                  </a:lnTo>
                  <a:lnTo>
                    <a:pt x="635" y="926"/>
                  </a:lnTo>
                  <a:lnTo>
                    <a:pt x="652" y="953"/>
                  </a:lnTo>
                  <a:lnTo>
                    <a:pt x="665" y="982"/>
                  </a:lnTo>
                  <a:lnTo>
                    <a:pt x="671" y="1012"/>
                  </a:lnTo>
                  <a:lnTo>
                    <a:pt x="673" y="1041"/>
                  </a:lnTo>
                  <a:lnTo>
                    <a:pt x="671" y="1072"/>
                  </a:lnTo>
                  <a:lnTo>
                    <a:pt x="663" y="1101"/>
                  </a:lnTo>
                  <a:lnTo>
                    <a:pt x="650" y="1130"/>
                  </a:lnTo>
                  <a:lnTo>
                    <a:pt x="614" y="1199"/>
                  </a:lnTo>
                  <a:lnTo>
                    <a:pt x="582" y="1270"/>
                  </a:lnTo>
                  <a:lnTo>
                    <a:pt x="555" y="1342"/>
                  </a:lnTo>
                  <a:lnTo>
                    <a:pt x="531" y="1417"/>
                  </a:lnTo>
                  <a:lnTo>
                    <a:pt x="521" y="1447"/>
                  </a:lnTo>
                  <a:lnTo>
                    <a:pt x="505" y="1473"/>
                  </a:lnTo>
                  <a:lnTo>
                    <a:pt x="486" y="1497"/>
                  </a:lnTo>
                  <a:lnTo>
                    <a:pt x="463" y="1517"/>
                  </a:lnTo>
                  <a:lnTo>
                    <a:pt x="437" y="1533"/>
                  </a:lnTo>
                  <a:lnTo>
                    <a:pt x="408" y="1543"/>
                  </a:lnTo>
                  <a:lnTo>
                    <a:pt x="378" y="1551"/>
                  </a:lnTo>
                  <a:lnTo>
                    <a:pt x="279" y="1564"/>
                  </a:lnTo>
                  <a:lnTo>
                    <a:pt x="180" y="1578"/>
                  </a:lnTo>
                  <a:lnTo>
                    <a:pt x="172" y="1582"/>
                  </a:lnTo>
                  <a:lnTo>
                    <a:pt x="165" y="1589"/>
                  </a:lnTo>
                  <a:lnTo>
                    <a:pt x="163" y="1599"/>
                  </a:lnTo>
                  <a:lnTo>
                    <a:pt x="163" y="1912"/>
                  </a:lnTo>
                  <a:lnTo>
                    <a:pt x="165" y="1921"/>
                  </a:lnTo>
                  <a:lnTo>
                    <a:pt x="172" y="1928"/>
                  </a:lnTo>
                  <a:lnTo>
                    <a:pt x="180" y="1932"/>
                  </a:lnTo>
                  <a:lnTo>
                    <a:pt x="279" y="1946"/>
                  </a:lnTo>
                  <a:lnTo>
                    <a:pt x="378" y="1959"/>
                  </a:lnTo>
                  <a:lnTo>
                    <a:pt x="408" y="1967"/>
                  </a:lnTo>
                  <a:lnTo>
                    <a:pt x="437" y="1977"/>
                  </a:lnTo>
                  <a:lnTo>
                    <a:pt x="463" y="1993"/>
                  </a:lnTo>
                  <a:lnTo>
                    <a:pt x="486" y="2013"/>
                  </a:lnTo>
                  <a:lnTo>
                    <a:pt x="505" y="2037"/>
                  </a:lnTo>
                  <a:lnTo>
                    <a:pt x="521" y="2063"/>
                  </a:lnTo>
                  <a:lnTo>
                    <a:pt x="531" y="2093"/>
                  </a:lnTo>
                  <a:lnTo>
                    <a:pt x="555" y="2168"/>
                  </a:lnTo>
                  <a:lnTo>
                    <a:pt x="582" y="2240"/>
                  </a:lnTo>
                  <a:lnTo>
                    <a:pt x="614" y="2311"/>
                  </a:lnTo>
                  <a:lnTo>
                    <a:pt x="650" y="2380"/>
                  </a:lnTo>
                  <a:lnTo>
                    <a:pt x="663" y="2409"/>
                  </a:lnTo>
                  <a:lnTo>
                    <a:pt x="671" y="2438"/>
                  </a:lnTo>
                  <a:lnTo>
                    <a:pt x="673" y="2469"/>
                  </a:lnTo>
                  <a:lnTo>
                    <a:pt x="671" y="2498"/>
                  </a:lnTo>
                  <a:lnTo>
                    <a:pt x="665" y="2528"/>
                  </a:lnTo>
                  <a:lnTo>
                    <a:pt x="652" y="2557"/>
                  </a:lnTo>
                  <a:lnTo>
                    <a:pt x="635" y="2584"/>
                  </a:lnTo>
                  <a:lnTo>
                    <a:pt x="575" y="2663"/>
                  </a:lnTo>
                  <a:lnTo>
                    <a:pt x="515" y="2743"/>
                  </a:lnTo>
                  <a:lnTo>
                    <a:pt x="512" y="2752"/>
                  </a:lnTo>
                  <a:lnTo>
                    <a:pt x="512" y="2761"/>
                  </a:lnTo>
                  <a:lnTo>
                    <a:pt x="518" y="2769"/>
                  </a:lnTo>
                  <a:lnTo>
                    <a:pt x="739" y="2991"/>
                  </a:lnTo>
                  <a:lnTo>
                    <a:pt x="747" y="2996"/>
                  </a:lnTo>
                  <a:lnTo>
                    <a:pt x="756" y="2997"/>
                  </a:lnTo>
                  <a:lnTo>
                    <a:pt x="765" y="2993"/>
                  </a:lnTo>
                  <a:lnTo>
                    <a:pt x="844" y="2934"/>
                  </a:lnTo>
                  <a:lnTo>
                    <a:pt x="924" y="2873"/>
                  </a:lnTo>
                  <a:lnTo>
                    <a:pt x="950" y="2856"/>
                  </a:lnTo>
                  <a:lnTo>
                    <a:pt x="978" y="2844"/>
                  </a:lnTo>
                  <a:lnTo>
                    <a:pt x="1007" y="2837"/>
                  </a:lnTo>
                  <a:lnTo>
                    <a:pt x="1036" y="2835"/>
                  </a:lnTo>
                  <a:lnTo>
                    <a:pt x="1067" y="2837"/>
                  </a:lnTo>
                  <a:lnTo>
                    <a:pt x="1098" y="2845"/>
                  </a:lnTo>
                  <a:lnTo>
                    <a:pt x="1126" y="2858"/>
                  </a:lnTo>
                  <a:lnTo>
                    <a:pt x="1195" y="2894"/>
                  </a:lnTo>
                  <a:lnTo>
                    <a:pt x="1266" y="2926"/>
                  </a:lnTo>
                  <a:lnTo>
                    <a:pt x="1338" y="2954"/>
                  </a:lnTo>
                  <a:lnTo>
                    <a:pt x="1413" y="2977"/>
                  </a:lnTo>
                  <a:lnTo>
                    <a:pt x="1442" y="2988"/>
                  </a:lnTo>
                  <a:lnTo>
                    <a:pt x="1469" y="3004"/>
                  </a:lnTo>
                  <a:lnTo>
                    <a:pt x="1492" y="3023"/>
                  </a:lnTo>
                  <a:lnTo>
                    <a:pt x="1512" y="3045"/>
                  </a:lnTo>
                  <a:lnTo>
                    <a:pt x="1528" y="3072"/>
                  </a:lnTo>
                  <a:lnTo>
                    <a:pt x="1539" y="3101"/>
                  </a:lnTo>
                  <a:lnTo>
                    <a:pt x="1546" y="3131"/>
                  </a:lnTo>
                  <a:lnTo>
                    <a:pt x="1559" y="3231"/>
                  </a:lnTo>
                  <a:lnTo>
                    <a:pt x="1574" y="3329"/>
                  </a:lnTo>
                  <a:lnTo>
                    <a:pt x="1577" y="3338"/>
                  </a:lnTo>
                  <a:lnTo>
                    <a:pt x="1585" y="3344"/>
                  </a:lnTo>
                  <a:lnTo>
                    <a:pt x="1593" y="3346"/>
                  </a:lnTo>
                  <a:lnTo>
                    <a:pt x="1907" y="3346"/>
                  </a:lnTo>
                  <a:lnTo>
                    <a:pt x="1915" y="3344"/>
                  </a:lnTo>
                  <a:lnTo>
                    <a:pt x="1923" y="3338"/>
                  </a:lnTo>
                  <a:lnTo>
                    <a:pt x="1926" y="3329"/>
                  </a:lnTo>
                  <a:lnTo>
                    <a:pt x="1941" y="3230"/>
                  </a:lnTo>
                  <a:lnTo>
                    <a:pt x="1954" y="3131"/>
                  </a:lnTo>
                  <a:lnTo>
                    <a:pt x="1961" y="3101"/>
                  </a:lnTo>
                  <a:lnTo>
                    <a:pt x="1972" y="3072"/>
                  </a:lnTo>
                  <a:lnTo>
                    <a:pt x="1988" y="3045"/>
                  </a:lnTo>
                  <a:lnTo>
                    <a:pt x="2008" y="3023"/>
                  </a:lnTo>
                  <a:lnTo>
                    <a:pt x="2031" y="3004"/>
                  </a:lnTo>
                  <a:lnTo>
                    <a:pt x="2058" y="2988"/>
                  </a:lnTo>
                  <a:lnTo>
                    <a:pt x="2087" y="2977"/>
                  </a:lnTo>
                  <a:lnTo>
                    <a:pt x="2162" y="2954"/>
                  </a:lnTo>
                  <a:lnTo>
                    <a:pt x="2234" y="2926"/>
                  </a:lnTo>
                  <a:lnTo>
                    <a:pt x="2305" y="2894"/>
                  </a:lnTo>
                  <a:lnTo>
                    <a:pt x="2374" y="2858"/>
                  </a:lnTo>
                  <a:lnTo>
                    <a:pt x="2402" y="2845"/>
                  </a:lnTo>
                  <a:lnTo>
                    <a:pt x="2431" y="2837"/>
                  </a:lnTo>
                  <a:lnTo>
                    <a:pt x="2462" y="2835"/>
                  </a:lnTo>
                  <a:lnTo>
                    <a:pt x="2491" y="2837"/>
                  </a:lnTo>
                  <a:lnTo>
                    <a:pt x="2521" y="2843"/>
                  </a:lnTo>
                  <a:lnTo>
                    <a:pt x="2550" y="2856"/>
                  </a:lnTo>
                  <a:lnTo>
                    <a:pt x="2576" y="2873"/>
                  </a:lnTo>
                  <a:lnTo>
                    <a:pt x="2656" y="2934"/>
                  </a:lnTo>
                  <a:lnTo>
                    <a:pt x="2735" y="2993"/>
                  </a:lnTo>
                  <a:lnTo>
                    <a:pt x="2744" y="2997"/>
                  </a:lnTo>
                  <a:lnTo>
                    <a:pt x="2753" y="2996"/>
                  </a:lnTo>
                  <a:lnTo>
                    <a:pt x="2761" y="2991"/>
                  </a:lnTo>
                  <a:lnTo>
                    <a:pt x="2982" y="2769"/>
                  </a:lnTo>
                  <a:lnTo>
                    <a:pt x="2988" y="2761"/>
                  </a:lnTo>
                  <a:lnTo>
                    <a:pt x="2988" y="2752"/>
                  </a:lnTo>
                  <a:lnTo>
                    <a:pt x="2985" y="2743"/>
                  </a:lnTo>
                  <a:lnTo>
                    <a:pt x="2925" y="2663"/>
                  </a:lnTo>
                  <a:lnTo>
                    <a:pt x="2865" y="2584"/>
                  </a:lnTo>
                  <a:lnTo>
                    <a:pt x="2848" y="2557"/>
                  </a:lnTo>
                  <a:lnTo>
                    <a:pt x="2835" y="2528"/>
                  </a:lnTo>
                  <a:lnTo>
                    <a:pt x="2829" y="2498"/>
                  </a:lnTo>
                  <a:lnTo>
                    <a:pt x="2827" y="2469"/>
                  </a:lnTo>
                  <a:lnTo>
                    <a:pt x="2829" y="2438"/>
                  </a:lnTo>
                  <a:lnTo>
                    <a:pt x="2837" y="2409"/>
                  </a:lnTo>
                  <a:lnTo>
                    <a:pt x="2850" y="2380"/>
                  </a:lnTo>
                  <a:lnTo>
                    <a:pt x="2886" y="2311"/>
                  </a:lnTo>
                  <a:lnTo>
                    <a:pt x="2918" y="2240"/>
                  </a:lnTo>
                  <a:lnTo>
                    <a:pt x="2945" y="2168"/>
                  </a:lnTo>
                  <a:lnTo>
                    <a:pt x="2969" y="2093"/>
                  </a:lnTo>
                  <a:lnTo>
                    <a:pt x="2979" y="2063"/>
                  </a:lnTo>
                  <a:lnTo>
                    <a:pt x="2995" y="2037"/>
                  </a:lnTo>
                  <a:lnTo>
                    <a:pt x="3014" y="2013"/>
                  </a:lnTo>
                  <a:lnTo>
                    <a:pt x="3037" y="1993"/>
                  </a:lnTo>
                  <a:lnTo>
                    <a:pt x="3063" y="1977"/>
                  </a:lnTo>
                  <a:lnTo>
                    <a:pt x="3092" y="1967"/>
                  </a:lnTo>
                  <a:lnTo>
                    <a:pt x="3122" y="1959"/>
                  </a:lnTo>
                  <a:lnTo>
                    <a:pt x="3221" y="1946"/>
                  </a:lnTo>
                  <a:lnTo>
                    <a:pt x="3320" y="1932"/>
                  </a:lnTo>
                  <a:lnTo>
                    <a:pt x="3328" y="1928"/>
                  </a:lnTo>
                  <a:lnTo>
                    <a:pt x="3335" y="1921"/>
                  </a:lnTo>
                  <a:lnTo>
                    <a:pt x="3337" y="1912"/>
                  </a:lnTo>
                  <a:lnTo>
                    <a:pt x="3337" y="1598"/>
                  </a:lnTo>
                  <a:lnTo>
                    <a:pt x="3335" y="1589"/>
                  </a:lnTo>
                  <a:lnTo>
                    <a:pt x="3328" y="1582"/>
                  </a:lnTo>
                  <a:lnTo>
                    <a:pt x="3320" y="1578"/>
                  </a:lnTo>
                  <a:lnTo>
                    <a:pt x="3221" y="1564"/>
                  </a:lnTo>
                  <a:lnTo>
                    <a:pt x="3122" y="1551"/>
                  </a:lnTo>
                  <a:lnTo>
                    <a:pt x="3092" y="1543"/>
                  </a:lnTo>
                  <a:lnTo>
                    <a:pt x="3063" y="1533"/>
                  </a:lnTo>
                  <a:lnTo>
                    <a:pt x="3037" y="1517"/>
                  </a:lnTo>
                  <a:lnTo>
                    <a:pt x="3014" y="1497"/>
                  </a:lnTo>
                  <a:lnTo>
                    <a:pt x="2995" y="1473"/>
                  </a:lnTo>
                  <a:lnTo>
                    <a:pt x="2979" y="1447"/>
                  </a:lnTo>
                  <a:lnTo>
                    <a:pt x="2969" y="1417"/>
                  </a:lnTo>
                  <a:lnTo>
                    <a:pt x="2945" y="1342"/>
                  </a:lnTo>
                  <a:lnTo>
                    <a:pt x="2918" y="1270"/>
                  </a:lnTo>
                  <a:lnTo>
                    <a:pt x="2886" y="1199"/>
                  </a:lnTo>
                  <a:lnTo>
                    <a:pt x="2850" y="1130"/>
                  </a:lnTo>
                  <a:lnTo>
                    <a:pt x="2837" y="1101"/>
                  </a:lnTo>
                  <a:lnTo>
                    <a:pt x="2829" y="1072"/>
                  </a:lnTo>
                  <a:lnTo>
                    <a:pt x="2827" y="1041"/>
                  </a:lnTo>
                  <a:lnTo>
                    <a:pt x="2829" y="1012"/>
                  </a:lnTo>
                  <a:lnTo>
                    <a:pt x="2835" y="982"/>
                  </a:lnTo>
                  <a:lnTo>
                    <a:pt x="2848" y="953"/>
                  </a:lnTo>
                  <a:lnTo>
                    <a:pt x="2865" y="926"/>
                  </a:lnTo>
                  <a:lnTo>
                    <a:pt x="2925" y="847"/>
                  </a:lnTo>
                  <a:lnTo>
                    <a:pt x="2985" y="767"/>
                  </a:lnTo>
                  <a:lnTo>
                    <a:pt x="2988" y="758"/>
                  </a:lnTo>
                  <a:lnTo>
                    <a:pt x="2988" y="749"/>
                  </a:lnTo>
                  <a:lnTo>
                    <a:pt x="2982" y="741"/>
                  </a:lnTo>
                  <a:lnTo>
                    <a:pt x="2761" y="519"/>
                  </a:lnTo>
                  <a:lnTo>
                    <a:pt x="2753" y="514"/>
                  </a:lnTo>
                  <a:lnTo>
                    <a:pt x="2744" y="514"/>
                  </a:lnTo>
                  <a:lnTo>
                    <a:pt x="2735" y="517"/>
                  </a:lnTo>
                  <a:lnTo>
                    <a:pt x="2656" y="576"/>
                  </a:lnTo>
                  <a:lnTo>
                    <a:pt x="2576" y="637"/>
                  </a:lnTo>
                  <a:lnTo>
                    <a:pt x="2550" y="654"/>
                  </a:lnTo>
                  <a:lnTo>
                    <a:pt x="2521" y="667"/>
                  </a:lnTo>
                  <a:lnTo>
                    <a:pt x="2491" y="673"/>
                  </a:lnTo>
                  <a:lnTo>
                    <a:pt x="2462" y="675"/>
                  </a:lnTo>
                  <a:lnTo>
                    <a:pt x="2431" y="673"/>
                  </a:lnTo>
                  <a:lnTo>
                    <a:pt x="2402" y="665"/>
                  </a:lnTo>
                  <a:lnTo>
                    <a:pt x="2374" y="652"/>
                  </a:lnTo>
                  <a:lnTo>
                    <a:pt x="2305" y="616"/>
                  </a:lnTo>
                  <a:lnTo>
                    <a:pt x="2234" y="584"/>
                  </a:lnTo>
                  <a:lnTo>
                    <a:pt x="2162" y="556"/>
                  </a:lnTo>
                  <a:lnTo>
                    <a:pt x="2087" y="533"/>
                  </a:lnTo>
                  <a:lnTo>
                    <a:pt x="2058" y="522"/>
                  </a:lnTo>
                  <a:lnTo>
                    <a:pt x="2031" y="506"/>
                  </a:lnTo>
                  <a:lnTo>
                    <a:pt x="2008" y="487"/>
                  </a:lnTo>
                  <a:lnTo>
                    <a:pt x="1988" y="465"/>
                  </a:lnTo>
                  <a:lnTo>
                    <a:pt x="1972" y="438"/>
                  </a:lnTo>
                  <a:lnTo>
                    <a:pt x="1961" y="410"/>
                  </a:lnTo>
                  <a:lnTo>
                    <a:pt x="1954" y="379"/>
                  </a:lnTo>
                  <a:lnTo>
                    <a:pt x="1941" y="280"/>
                  </a:lnTo>
                  <a:lnTo>
                    <a:pt x="1926" y="181"/>
                  </a:lnTo>
                  <a:lnTo>
                    <a:pt x="1923" y="172"/>
                  </a:lnTo>
                  <a:lnTo>
                    <a:pt x="1915" y="166"/>
                  </a:lnTo>
                  <a:lnTo>
                    <a:pt x="1907" y="164"/>
                  </a:lnTo>
                  <a:lnTo>
                    <a:pt x="1593" y="164"/>
                  </a:lnTo>
                  <a:close/>
                  <a:moveTo>
                    <a:pt x="1593" y="0"/>
                  </a:moveTo>
                  <a:lnTo>
                    <a:pt x="1907" y="0"/>
                  </a:lnTo>
                  <a:lnTo>
                    <a:pt x="1940" y="3"/>
                  </a:lnTo>
                  <a:lnTo>
                    <a:pt x="1971" y="12"/>
                  </a:lnTo>
                  <a:lnTo>
                    <a:pt x="2000" y="26"/>
                  </a:lnTo>
                  <a:lnTo>
                    <a:pt x="2026" y="45"/>
                  </a:lnTo>
                  <a:lnTo>
                    <a:pt x="2048" y="68"/>
                  </a:lnTo>
                  <a:lnTo>
                    <a:pt x="2067" y="95"/>
                  </a:lnTo>
                  <a:lnTo>
                    <a:pt x="2080" y="124"/>
                  </a:lnTo>
                  <a:lnTo>
                    <a:pt x="2088" y="156"/>
                  </a:lnTo>
                  <a:lnTo>
                    <a:pt x="2102" y="256"/>
                  </a:lnTo>
                  <a:lnTo>
                    <a:pt x="2116" y="357"/>
                  </a:lnTo>
                  <a:lnTo>
                    <a:pt x="2117" y="363"/>
                  </a:lnTo>
                  <a:lnTo>
                    <a:pt x="2119" y="367"/>
                  </a:lnTo>
                  <a:lnTo>
                    <a:pt x="2122" y="370"/>
                  </a:lnTo>
                  <a:lnTo>
                    <a:pt x="2125" y="373"/>
                  </a:lnTo>
                  <a:lnTo>
                    <a:pt x="2130" y="374"/>
                  </a:lnTo>
                  <a:lnTo>
                    <a:pt x="2215" y="401"/>
                  </a:lnTo>
                  <a:lnTo>
                    <a:pt x="2296" y="432"/>
                  </a:lnTo>
                  <a:lnTo>
                    <a:pt x="2377" y="468"/>
                  </a:lnTo>
                  <a:lnTo>
                    <a:pt x="2454" y="509"/>
                  </a:lnTo>
                  <a:lnTo>
                    <a:pt x="2462" y="512"/>
                  </a:lnTo>
                  <a:lnTo>
                    <a:pt x="2469" y="512"/>
                  </a:lnTo>
                  <a:lnTo>
                    <a:pt x="2477" y="507"/>
                  </a:lnTo>
                  <a:lnTo>
                    <a:pt x="2557" y="446"/>
                  </a:lnTo>
                  <a:lnTo>
                    <a:pt x="2638" y="385"/>
                  </a:lnTo>
                  <a:lnTo>
                    <a:pt x="2663" y="369"/>
                  </a:lnTo>
                  <a:lnTo>
                    <a:pt x="2690" y="358"/>
                  </a:lnTo>
                  <a:lnTo>
                    <a:pt x="2718" y="352"/>
                  </a:lnTo>
                  <a:lnTo>
                    <a:pt x="2746" y="350"/>
                  </a:lnTo>
                  <a:lnTo>
                    <a:pt x="2775" y="352"/>
                  </a:lnTo>
                  <a:lnTo>
                    <a:pt x="2803" y="358"/>
                  </a:lnTo>
                  <a:lnTo>
                    <a:pt x="2830" y="369"/>
                  </a:lnTo>
                  <a:lnTo>
                    <a:pt x="2854" y="384"/>
                  </a:lnTo>
                  <a:lnTo>
                    <a:pt x="2876" y="403"/>
                  </a:lnTo>
                  <a:lnTo>
                    <a:pt x="3098" y="625"/>
                  </a:lnTo>
                  <a:lnTo>
                    <a:pt x="3117" y="648"/>
                  </a:lnTo>
                  <a:lnTo>
                    <a:pt x="3132" y="672"/>
                  </a:lnTo>
                  <a:lnTo>
                    <a:pt x="3143" y="699"/>
                  </a:lnTo>
                  <a:lnTo>
                    <a:pt x="3149" y="728"/>
                  </a:lnTo>
                  <a:lnTo>
                    <a:pt x="3151" y="756"/>
                  </a:lnTo>
                  <a:lnTo>
                    <a:pt x="3149" y="784"/>
                  </a:lnTo>
                  <a:lnTo>
                    <a:pt x="3143" y="813"/>
                  </a:lnTo>
                  <a:lnTo>
                    <a:pt x="3132" y="839"/>
                  </a:lnTo>
                  <a:lnTo>
                    <a:pt x="3116" y="865"/>
                  </a:lnTo>
                  <a:lnTo>
                    <a:pt x="3056" y="946"/>
                  </a:lnTo>
                  <a:lnTo>
                    <a:pt x="2994" y="1026"/>
                  </a:lnTo>
                  <a:lnTo>
                    <a:pt x="2990" y="1034"/>
                  </a:lnTo>
                  <a:lnTo>
                    <a:pt x="2990" y="1041"/>
                  </a:lnTo>
                  <a:lnTo>
                    <a:pt x="2992" y="1049"/>
                  </a:lnTo>
                  <a:lnTo>
                    <a:pt x="3033" y="1126"/>
                  </a:lnTo>
                  <a:lnTo>
                    <a:pt x="3069" y="1207"/>
                  </a:lnTo>
                  <a:lnTo>
                    <a:pt x="3100" y="1289"/>
                  </a:lnTo>
                  <a:lnTo>
                    <a:pt x="3127" y="1374"/>
                  </a:lnTo>
                  <a:lnTo>
                    <a:pt x="3128" y="1378"/>
                  </a:lnTo>
                  <a:lnTo>
                    <a:pt x="3131" y="1382"/>
                  </a:lnTo>
                  <a:lnTo>
                    <a:pt x="3134" y="1385"/>
                  </a:lnTo>
                  <a:lnTo>
                    <a:pt x="3138" y="1387"/>
                  </a:lnTo>
                  <a:lnTo>
                    <a:pt x="3144" y="1388"/>
                  </a:lnTo>
                  <a:lnTo>
                    <a:pt x="3244" y="1402"/>
                  </a:lnTo>
                  <a:lnTo>
                    <a:pt x="3344" y="1416"/>
                  </a:lnTo>
                  <a:lnTo>
                    <a:pt x="3376" y="1424"/>
                  </a:lnTo>
                  <a:lnTo>
                    <a:pt x="3406" y="1437"/>
                  </a:lnTo>
                  <a:lnTo>
                    <a:pt x="3432" y="1456"/>
                  </a:lnTo>
                  <a:lnTo>
                    <a:pt x="3455" y="1478"/>
                  </a:lnTo>
                  <a:lnTo>
                    <a:pt x="3475" y="1504"/>
                  </a:lnTo>
                  <a:lnTo>
                    <a:pt x="3488" y="1534"/>
                  </a:lnTo>
                  <a:lnTo>
                    <a:pt x="3497" y="1565"/>
                  </a:lnTo>
                  <a:lnTo>
                    <a:pt x="3500" y="1598"/>
                  </a:lnTo>
                  <a:lnTo>
                    <a:pt x="3500" y="1912"/>
                  </a:lnTo>
                  <a:lnTo>
                    <a:pt x="3497" y="1945"/>
                  </a:lnTo>
                  <a:lnTo>
                    <a:pt x="3488" y="1976"/>
                  </a:lnTo>
                  <a:lnTo>
                    <a:pt x="3475" y="2006"/>
                  </a:lnTo>
                  <a:lnTo>
                    <a:pt x="3455" y="2032"/>
                  </a:lnTo>
                  <a:lnTo>
                    <a:pt x="3432" y="2054"/>
                  </a:lnTo>
                  <a:lnTo>
                    <a:pt x="3406" y="2073"/>
                  </a:lnTo>
                  <a:lnTo>
                    <a:pt x="3376" y="2086"/>
                  </a:lnTo>
                  <a:lnTo>
                    <a:pt x="3344" y="2094"/>
                  </a:lnTo>
                  <a:lnTo>
                    <a:pt x="3244" y="2108"/>
                  </a:lnTo>
                  <a:lnTo>
                    <a:pt x="3144" y="2122"/>
                  </a:lnTo>
                  <a:lnTo>
                    <a:pt x="3138" y="2123"/>
                  </a:lnTo>
                  <a:lnTo>
                    <a:pt x="3134" y="2125"/>
                  </a:lnTo>
                  <a:lnTo>
                    <a:pt x="3131" y="2128"/>
                  </a:lnTo>
                  <a:lnTo>
                    <a:pt x="3128" y="2132"/>
                  </a:lnTo>
                  <a:lnTo>
                    <a:pt x="3127" y="2136"/>
                  </a:lnTo>
                  <a:lnTo>
                    <a:pt x="3100" y="2221"/>
                  </a:lnTo>
                  <a:lnTo>
                    <a:pt x="3069" y="2303"/>
                  </a:lnTo>
                  <a:lnTo>
                    <a:pt x="3033" y="2384"/>
                  </a:lnTo>
                  <a:lnTo>
                    <a:pt x="2992" y="2461"/>
                  </a:lnTo>
                  <a:lnTo>
                    <a:pt x="2990" y="2469"/>
                  </a:lnTo>
                  <a:lnTo>
                    <a:pt x="2990" y="2476"/>
                  </a:lnTo>
                  <a:lnTo>
                    <a:pt x="2994" y="2484"/>
                  </a:lnTo>
                  <a:lnTo>
                    <a:pt x="3056" y="2564"/>
                  </a:lnTo>
                  <a:lnTo>
                    <a:pt x="3116" y="2645"/>
                  </a:lnTo>
                  <a:lnTo>
                    <a:pt x="3132" y="2671"/>
                  </a:lnTo>
                  <a:lnTo>
                    <a:pt x="3143" y="2697"/>
                  </a:lnTo>
                  <a:lnTo>
                    <a:pt x="3149" y="2726"/>
                  </a:lnTo>
                  <a:lnTo>
                    <a:pt x="3151" y="2754"/>
                  </a:lnTo>
                  <a:lnTo>
                    <a:pt x="3149" y="2782"/>
                  </a:lnTo>
                  <a:lnTo>
                    <a:pt x="3143" y="2810"/>
                  </a:lnTo>
                  <a:lnTo>
                    <a:pt x="3132" y="2838"/>
                  </a:lnTo>
                  <a:lnTo>
                    <a:pt x="3117" y="2862"/>
                  </a:lnTo>
                  <a:lnTo>
                    <a:pt x="3098" y="2885"/>
                  </a:lnTo>
                  <a:lnTo>
                    <a:pt x="2876" y="3107"/>
                  </a:lnTo>
                  <a:lnTo>
                    <a:pt x="2854" y="3126"/>
                  </a:lnTo>
                  <a:lnTo>
                    <a:pt x="2830" y="3141"/>
                  </a:lnTo>
                  <a:lnTo>
                    <a:pt x="2802" y="3152"/>
                  </a:lnTo>
                  <a:lnTo>
                    <a:pt x="2775" y="3158"/>
                  </a:lnTo>
                  <a:lnTo>
                    <a:pt x="2746" y="3160"/>
                  </a:lnTo>
                  <a:lnTo>
                    <a:pt x="2718" y="3158"/>
                  </a:lnTo>
                  <a:lnTo>
                    <a:pt x="2690" y="3152"/>
                  </a:lnTo>
                  <a:lnTo>
                    <a:pt x="2663" y="3141"/>
                  </a:lnTo>
                  <a:lnTo>
                    <a:pt x="2638" y="3125"/>
                  </a:lnTo>
                  <a:lnTo>
                    <a:pt x="2557" y="3064"/>
                  </a:lnTo>
                  <a:lnTo>
                    <a:pt x="2477" y="3003"/>
                  </a:lnTo>
                  <a:lnTo>
                    <a:pt x="2469" y="2998"/>
                  </a:lnTo>
                  <a:lnTo>
                    <a:pt x="2462" y="2998"/>
                  </a:lnTo>
                  <a:lnTo>
                    <a:pt x="2454" y="3001"/>
                  </a:lnTo>
                  <a:lnTo>
                    <a:pt x="2377" y="3042"/>
                  </a:lnTo>
                  <a:lnTo>
                    <a:pt x="2296" y="3078"/>
                  </a:lnTo>
                  <a:lnTo>
                    <a:pt x="2215" y="3109"/>
                  </a:lnTo>
                  <a:lnTo>
                    <a:pt x="2130" y="3136"/>
                  </a:lnTo>
                  <a:lnTo>
                    <a:pt x="2125" y="3137"/>
                  </a:lnTo>
                  <a:lnTo>
                    <a:pt x="2122" y="3140"/>
                  </a:lnTo>
                  <a:lnTo>
                    <a:pt x="2119" y="3143"/>
                  </a:lnTo>
                  <a:lnTo>
                    <a:pt x="2117" y="3147"/>
                  </a:lnTo>
                  <a:lnTo>
                    <a:pt x="2116" y="3153"/>
                  </a:lnTo>
                  <a:lnTo>
                    <a:pt x="2102" y="3254"/>
                  </a:lnTo>
                  <a:lnTo>
                    <a:pt x="2088" y="3354"/>
                  </a:lnTo>
                  <a:lnTo>
                    <a:pt x="2080" y="3386"/>
                  </a:lnTo>
                  <a:lnTo>
                    <a:pt x="2067" y="3415"/>
                  </a:lnTo>
                  <a:lnTo>
                    <a:pt x="2048" y="3442"/>
                  </a:lnTo>
                  <a:lnTo>
                    <a:pt x="2026" y="3465"/>
                  </a:lnTo>
                  <a:lnTo>
                    <a:pt x="2000" y="3484"/>
                  </a:lnTo>
                  <a:lnTo>
                    <a:pt x="1971" y="3498"/>
                  </a:lnTo>
                  <a:lnTo>
                    <a:pt x="1940" y="3507"/>
                  </a:lnTo>
                  <a:lnTo>
                    <a:pt x="1907" y="3510"/>
                  </a:lnTo>
                  <a:lnTo>
                    <a:pt x="1593" y="3510"/>
                  </a:lnTo>
                  <a:lnTo>
                    <a:pt x="1560" y="3507"/>
                  </a:lnTo>
                  <a:lnTo>
                    <a:pt x="1529" y="3498"/>
                  </a:lnTo>
                  <a:lnTo>
                    <a:pt x="1500" y="3484"/>
                  </a:lnTo>
                  <a:lnTo>
                    <a:pt x="1474" y="3465"/>
                  </a:lnTo>
                  <a:lnTo>
                    <a:pt x="1452" y="3442"/>
                  </a:lnTo>
                  <a:lnTo>
                    <a:pt x="1433" y="3415"/>
                  </a:lnTo>
                  <a:lnTo>
                    <a:pt x="1420" y="3386"/>
                  </a:lnTo>
                  <a:lnTo>
                    <a:pt x="1412" y="3354"/>
                  </a:lnTo>
                  <a:lnTo>
                    <a:pt x="1398" y="3254"/>
                  </a:lnTo>
                  <a:lnTo>
                    <a:pt x="1384" y="3153"/>
                  </a:lnTo>
                  <a:lnTo>
                    <a:pt x="1383" y="3147"/>
                  </a:lnTo>
                  <a:lnTo>
                    <a:pt x="1381" y="3143"/>
                  </a:lnTo>
                  <a:lnTo>
                    <a:pt x="1378" y="3140"/>
                  </a:lnTo>
                  <a:lnTo>
                    <a:pt x="1375" y="3137"/>
                  </a:lnTo>
                  <a:lnTo>
                    <a:pt x="1370" y="3136"/>
                  </a:lnTo>
                  <a:lnTo>
                    <a:pt x="1285" y="3109"/>
                  </a:lnTo>
                  <a:lnTo>
                    <a:pt x="1204" y="3078"/>
                  </a:lnTo>
                  <a:lnTo>
                    <a:pt x="1123" y="3042"/>
                  </a:lnTo>
                  <a:lnTo>
                    <a:pt x="1046" y="3001"/>
                  </a:lnTo>
                  <a:lnTo>
                    <a:pt x="1038" y="2998"/>
                  </a:lnTo>
                  <a:lnTo>
                    <a:pt x="1031" y="2998"/>
                  </a:lnTo>
                  <a:lnTo>
                    <a:pt x="1023" y="3003"/>
                  </a:lnTo>
                  <a:lnTo>
                    <a:pt x="943" y="3064"/>
                  </a:lnTo>
                  <a:lnTo>
                    <a:pt x="862" y="3125"/>
                  </a:lnTo>
                  <a:lnTo>
                    <a:pt x="837" y="3141"/>
                  </a:lnTo>
                  <a:lnTo>
                    <a:pt x="810" y="3152"/>
                  </a:lnTo>
                  <a:lnTo>
                    <a:pt x="782" y="3158"/>
                  </a:lnTo>
                  <a:lnTo>
                    <a:pt x="754" y="3161"/>
                  </a:lnTo>
                  <a:lnTo>
                    <a:pt x="725" y="3158"/>
                  </a:lnTo>
                  <a:lnTo>
                    <a:pt x="697" y="3152"/>
                  </a:lnTo>
                  <a:lnTo>
                    <a:pt x="670" y="3141"/>
                  </a:lnTo>
                  <a:lnTo>
                    <a:pt x="646" y="3126"/>
                  </a:lnTo>
                  <a:lnTo>
                    <a:pt x="624" y="3107"/>
                  </a:lnTo>
                  <a:lnTo>
                    <a:pt x="402" y="2885"/>
                  </a:lnTo>
                  <a:lnTo>
                    <a:pt x="383" y="2862"/>
                  </a:lnTo>
                  <a:lnTo>
                    <a:pt x="368" y="2838"/>
                  </a:lnTo>
                  <a:lnTo>
                    <a:pt x="357" y="2811"/>
                  </a:lnTo>
                  <a:lnTo>
                    <a:pt x="351" y="2782"/>
                  </a:lnTo>
                  <a:lnTo>
                    <a:pt x="348" y="2754"/>
                  </a:lnTo>
                  <a:lnTo>
                    <a:pt x="351" y="2726"/>
                  </a:lnTo>
                  <a:lnTo>
                    <a:pt x="357" y="2697"/>
                  </a:lnTo>
                  <a:lnTo>
                    <a:pt x="368" y="2671"/>
                  </a:lnTo>
                  <a:lnTo>
                    <a:pt x="384" y="2645"/>
                  </a:lnTo>
                  <a:lnTo>
                    <a:pt x="444" y="2564"/>
                  </a:lnTo>
                  <a:lnTo>
                    <a:pt x="506" y="2484"/>
                  </a:lnTo>
                  <a:lnTo>
                    <a:pt x="510" y="2476"/>
                  </a:lnTo>
                  <a:lnTo>
                    <a:pt x="510" y="2469"/>
                  </a:lnTo>
                  <a:lnTo>
                    <a:pt x="508" y="2461"/>
                  </a:lnTo>
                  <a:lnTo>
                    <a:pt x="467" y="2384"/>
                  </a:lnTo>
                  <a:lnTo>
                    <a:pt x="431" y="2303"/>
                  </a:lnTo>
                  <a:lnTo>
                    <a:pt x="400" y="2221"/>
                  </a:lnTo>
                  <a:lnTo>
                    <a:pt x="373" y="2136"/>
                  </a:lnTo>
                  <a:lnTo>
                    <a:pt x="372" y="2132"/>
                  </a:lnTo>
                  <a:lnTo>
                    <a:pt x="369" y="2128"/>
                  </a:lnTo>
                  <a:lnTo>
                    <a:pt x="366" y="2125"/>
                  </a:lnTo>
                  <a:lnTo>
                    <a:pt x="362" y="2123"/>
                  </a:lnTo>
                  <a:lnTo>
                    <a:pt x="356" y="2122"/>
                  </a:lnTo>
                  <a:lnTo>
                    <a:pt x="256" y="2108"/>
                  </a:lnTo>
                  <a:lnTo>
                    <a:pt x="156" y="2094"/>
                  </a:lnTo>
                  <a:lnTo>
                    <a:pt x="124" y="2086"/>
                  </a:lnTo>
                  <a:lnTo>
                    <a:pt x="94" y="2073"/>
                  </a:lnTo>
                  <a:lnTo>
                    <a:pt x="68" y="2054"/>
                  </a:lnTo>
                  <a:lnTo>
                    <a:pt x="45" y="2032"/>
                  </a:lnTo>
                  <a:lnTo>
                    <a:pt x="25" y="2006"/>
                  </a:lnTo>
                  <a:lnTo>
                    <a:pt x="12" y="1976"/>
                  </a:lnTo>
                  <a:lnTo>
                    <a:pt x="3" y="1945"/>
                  </a:lnTo>
                  <a:lnTo>
                    <a:pt x="0" y="1912"/>
                  </a:lnTo>
                  <a:lnTo>
                    <a:pt x="0" y="1598"/>
                  </a:lnTo>
                  <a:lnTo>
                    <a:pt x="3" y="1565"/>
                  </a:lnTo>
                  <a:lnTo>
                    <a:pt x="12" y="1534"/>
                  </a:lnTo>
                  <a:lnTo>
                    <a:pt x="25" y="1504"/>
                  </a:lnTo>
                  <a:lnTo>
                    <a:pt x="45" y="1478"/>
                  </a:lnTo>
                  <a:lnTo>
                    <a:pt x="68" y="1456"/>
                  </a:lnTo>
                  <a:lnTo>
                    <a:pt x="94" y="1437"/>
                  </a:lnTo>
                  <a:lnTo>
                    <a:pt x="124" y="1424"/>
                  </a:lnTo>
                  <a:lnTo>
                    <a:pt x="156" y="1416"/>
                  </a:lnTo>
                  <a:lnTo>
                    <a:pt x="256" y="1402"/>
                  </a:lnTo>
                  <a:lnTo>
                    <a:pt x="356" y="1388"/>
                  </a:lnTo>
                  <a:lnTo>
                    <a:pt x="362" y="1387"/>
                  </a:lnTo>
                  <a:lnTo>
                    <a:pt x="366" y="1385"/>
                  </a:lnTo>
                  <a:lnTo>
                    <a:pt x="369" y="1382"/>
                  </a:lnTo>
                  <a:lnTo>
                    <a:pt x="372" y="1378"/>
                  </a:lnTo>
                  <a:lnTo>
                    <a:pt x="373" y="1374"/>
                  </a:lnTo>
                  <a:lnTo>
                    <a:pt x="400" y="1289"/>
                  </a:lnTo>
                  <a:lnTo>
                    <a:pt x="431" y="1207"/>
                  </a:lnTo>
                  <a:lnTo>
                    <a:pt x="467" y="1126"/>
                  </a:lnTo>
                  <a:lnTo>
                    <a:pt x="508" y="1049"/>
                  </a:lnTo>
                  <a:lnTo>
                    <a:pt x="510" y="1041"/>
                  </a:lnTo>
                  <a:lnTo>
                    <a:pt x="510" y="1034"/>
                  </a:lnTo>
                  <a:lnTo>
                    <a:pt x="506" y="1026"/>
                  </a:lnTo>
                  <a:lnTo>
                    <a:pt x="444" y="946"/>
                  </a:lnTo>
                  <a:lnTo>
                    <a:pt x="384" y="865"/>
                  </a:lnTo>
                  <a:lnTo>
                    <a:pt x="368" y="839"/>
                  </a:lnTo>
                  <a:lnTo>
                    <a:pt x="357" y="813"/>
                  </a:lnTo>
                  <a:lnTo>
                    <a:pt x="351" y="784"/>
                  </a:lnTo>
                  <a:lnTo>
                    <a:pt x="348" y="756"/>
                  </a:lnTo>
                  <a:lnTo>
                    <a:pt x="351" y="728"/>
                  </a:lnTo>
                  <a:lnTo>
                    <a:pt x="357" y="700"/>
                  </a:lnTo>
                  <a:lnTo>
                    <a:pt x="368" y="672"/>
                  </a:lnTo>
                  <a:lnTo>
                    <a:pt x="383" y="648"/>
                  </a:lnTo>
                  <a:lnTo>
                    <a:pt x="402" y="625"/>
                  </a:lnTo>
                  <a:lnTo>
                    <a:pt x="624" y="403"/>
                  </a:lnTo>
                  <a:lnTo>
                    <a:pt x="646" y="384"/>
                  </a:lnTo>
                  <a:lnTo>
                    <a:pt x="670" y="369"/>
                  </a:lnTo>
                  <a:lnTo>
                    <a:pt x="697" y="358"/>
                  </a:lnTo>
                  <a:lnTo>
                    <a:pt x="725" y="352"/>
                  </a:lnTo>
                  <a:lnTo>
                    <a:pt x="754" y="350"/>
                  </a:lnTo>
                  <a:lnTo>
                    <a:pt x="782" y="352"/>
                  </a:lnTo>
                  <a:lnTo>
                    <a:pt x="810" y="358"/>
                  </a:lnTo>
                  <a:lnTo>
                    <a:pt x="837" y="369"/>
                  </a:lnTo>
                  <a:lnTo>
                    <a:pt x="862" y="385"/>
                  </a:lnTo>
                  <a:lnTo>
                    <a:pt x="943" y="446"/>
                  </a:lnTo>
                  <a:lnTo>
                    <a:pt x="1023" y="507"/>
                  </a:lnTo>
                  <a:lnTo>
                    <a:pt x="1031" y="512"/>
                  </a:lnTo>
                  <a:lnTo>
                    <a:pt x="1038" y="512"/>
                  </a:lnTo>
                  <a:lnTo>
                    <a:pt x="1046" y="509"/>
                  </a:lnTo>
                  <a:lnTo>
                    <a:pt x="1123" y="468"/>
                  </a:lnTo>
                  <a:lnTo>
                    <a:pt x="1204" y="432"/>
                  </a:lnTo>
                  <a:lnTo>
                    <a:pt x="1285" y="401"/>
                  </a:lnTo>
                  <a:lnTo>
                    <a:pt x="1370" y="374"/>
                  </a:lnTo>
                  <a:lnTo>
                    <a:pt x="1375" y="373"/>
                  </a:lnTo>
                  <a:lnTo>
                    <a:pt x="1378" y="370"/>
                  </a:lnTo>
                  <a:lnTo>
                    <a:pt x="1381" y="367"/>
                  </a:lnTo>
                  <a:lnTo>
                    <a:pt x="1383" y="363"/>
                  </a:lnTo>
                  <a:lnTo>
                    <a:pt x="1384" y="357"/>
                  </a:lnTo>
                  <a:lnTo>
                    <a:pt x="1398" y="256"/>
                  </a:lnTo>
                  <a:lnTo>
                    <a:pt x="1412" y="156"/>
                  </a:lnTo>
                  <a:lnTo>
                    <a:pt x="1420" y="124"/>
                  </a:lnTo>
                  <a:lnTo>
                    <a:pt x="1433" y="95"/>
                  </a:lnTo>
                  <a:lnTo>
                    <a:pt x="1452" y="68"/>
                  </a:lnTo>
                  <a:lnTo>
                    <a:pt x="1474" y="45"/>
                  </a:lnTo>
                  <a:lnTo>
                    <a:pt x="1500" y="26"/>
                  </a:lnTo>
                  <a:lnTo>
                    <a:pt x="1529" y="12"/>
                  </a:lnTo>
                  <a:lnTo>
                    <a:pt x="1560" y="3"/>
                  </a:lnTo>
                  <a:lnTo>
                    <a:pt x="1593"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60" name="Freeform 124"/>
            <p:cNvSpPr>
              <a:spLocks noEditPoints="1"/>
            </p:cNvSpPr>
            <p:nvPr/>
          </p:nvSpPr>
          <p:spPr bwMode="auto">
            <a:xfrm>
              <a:off x="7373938" y="2844800"/>
              <a:ext cx="241300" cy="242887"/>
            </a:xfrm>
            <a:custGeom>
              <a:avLst/>
              <a:gdLst>
                <a:gd name="T0" fmla="*/ 639 w 1518"/>
                <a:gd name="T1" fmla="*/ 176 h 1524"/>
                <a:gd name="T2" fmla="*/ 475 w 1518"/>
                <a:gd name="T3" fmla="*/ 237 h 1524"/>
                <a:gd name="T4" fmla="*/ 338 w 1518"/>
                <a:gd name="T5" fmla="*/ 340 h 1524"/>
                <a:gd name="T6" fmla="*/ 235 w 1518"/>
                <a:gd name="T7" fmla="*/ 477 h 1524"/>
                <a:gd name="T8" fmla="*/ 175 w 1518"/>
                <a:gd name="T9" fmla="*/ 642 h 1524"/>
                <a:gd name="T10" fmla="*/ 166 w 1518"/>
                <a:gd name="T11" fmla="*/ 823 h 1524"/>
                <a:gd name="T12" fmla="*/ 210 w 1518"/>
                <a:gd name="T13" fmla="*/ 995 h 1524"/>
                <a:gd name="T14" fmla="*/ 299 w 1518"/>
                <a:gd name="T15" fmla="*/ 1142 h 1524"/>
                <a:gd name="T16" fmla="*/ 426 w 1518"/>
                <a:gd name="T17" fmla="*/ 1258 h 1524"/>
                <a:gd name="T18" fmla="*/ 582 w 1518"/>
                <a:gd name="T19" fmla="*/ 1333 h 1524"/>
                <a:gd name="T20" fmla="*/ 759 w 1518"/>
                <a:gd name="T21" fmla="*/ 1360 h 1524"/>
                <a:gd name="T22" fmla="*/ 936 w 1518"/>
                <a:gd name="T23" fmla="*/ 1333 h 1524"/>
                <a:gd name="T24" fmla="*/ 1092 w 1518"/>
                <a:gd name="T25" fmla="*/ 1258 h 1524"/>
                <a:gd name="T26" fmla="*/ 1219 w 1518"/>
                <a:gd name="T27" fmla="*/ 1142 h 1524"/>
                <a:gd name="T28" fmla="*/ 1308 w 1518"/>
                <a:gd name="T29" fmla="*/ 995 h 1524"/>
                <a:gd name="T30" fmla="*/ 1352 w 1518"/>
                <a:gd name="T31" fmla="*/ 823 h 1524"/>
                <a:gd name="T32" fmla="*/ 1343 w 1518"/>
                <a:gd name="T33" fmla="*/ 642 h 1524"/>
                <a:gd name="T34" fmla="*/ 1283 w 1518"/>
                <a:gd name="T35" fmla="*/ 477 h 1524"/>
                <a:gd name="T36" fmla="*/ 1180 w 1518"/>
                <a:gd name="T37" fmla="*/ 340 h 1524"/>
                <a:gd name="T38" fmla="*/ 1043 w 1518"/>
                <a:gd name="T39" fmla="*/ 237 h 1524"/>
                <a:gd name="T40" fmla="*/ 879 w 1518"/>
                <a:gd name="T41" fmla="*/ 176 h 1524"/>
                <a:gd name="T42" fmla="*/ 759 w 1518"/>
                <a:gd name="T43" fmla="*/ 0 h 1524"/>
                <a:gd name="T44" fmla="*/ 961 w 1518"/>
                <a:gd name="T45" fmla="*/ 27 h 1524"/>
                <a:gd name="T46" fmla="*/ 1142 w 1518"/>
                <a:gd name="T47" fmla="*/ 105 h 1524"/>
                <a:gd name="T48" fmla="*/ 1296 w 1518"/>
                <a:gd name="T49" fmla="*/ 224 h 1524"/>
                <a:gd name="T50" fmla="*/ 1414 w 1518"/>
                <a:gd name="T51" fmla="*/ 378 h 1524"/>
                <a:gd name="T52" fmla="*/ 1492 w 1518"/>
                <a:gd name="T53" fmla="*/ 560 h 1524"/>
                <a:gd name="T54" fmla="*/ 1518 w 1518"/>
                <a:gd name="T55" fmla="*/ 762 h 1524"/>
                <a:gd name="T56" fmla="*/ 1492 w 1518"/>
                <a:gd name="T57" fmla="*/ 964 h 1524"/>
                <a:gd name="T58" fmla="*/ 1414 w 1518"/>
                <a:gd name="T59" fmla="*/ 1146 h 1524"/>
                <a:gd name="T60" fmla="*/ 1296 w 1518"/>
                <a:gd name="T61" fmla="*/ 1300 h 1524"/>
                <a:gd name="T62" fmla="*/ 1142 w 1518"/>
                <a:gd name="T63" fmla="*/ 1419 h 1524"/>
                <a:gd name="T64" fmla="*/ 961 w 1518"/>
                <a:gd name="T65" fmla="*/ 1497 h 1524"/>
                <a:gd name="T66" fmla="*/ 759 w 1518"/>
                <a:gd name="T67" fmla="*/ 1524 h 1524"/>
                <a:gd name="T68" fmla="*/ 557 w 1518"/>
                <a:gd name="T69" fmla="*/ 1497 h 1524"/>
                <a:gd name="T70" fmla="*/ 376 w 1518"/>
                <a:gd name="T71" fmla="*/ 1419 h 1524"/>
                <a:gd name="T72" fmla="*/ 222 w 1518"/>
                <a:gd name="T73" fmla="*/ 1300 h 1524"/>
                <a:gd name="T74" fmla="*/ 104 w 1518"/>
                <a:gd name="T75" fmla="*/ 1146 h 1524"/>
                <a:gd name="T76" fmla="*/ 26 w 1518"/>
                <a:gd name="T77" fmla="*/ 964 h 1524"/>
                <a:gd name="T78" fmla="*/ 0 w 1518"/>
                <a:gd name="T79" fmla="*/ 762 h 1524"/>
                <a:gd name="T80" fmla="*/ 26 w 1518"/>
                <a:gd name="T81" fmla="*/ 560 h 1524"/>
                <a:gd name="T82" fmla="*/ 104 w 1518"/>
                <a:gd name="T83" fmla="*/ 378 h 1524"/>
                <a:gd name="T84" fmla="*/ 222 w 1518"/>
                <a:gd name="T85" fmla="*/ 224 h 1524"/>
                <a:gd name="T86" fmla="*/ 376 w 1518"/>
                <a:gd name="T87" fmla="*/ 105 h 1524"/>
                <a:gd name="T88" fmla="*/ 557 w 1518"/>
                <a:gd name="T89" fmla="*/ 27 h 1524"/>
                <a:gd name="T90" fmla="*/ 759 w 1518"/>
                <a:gd name="T91" fmla="*/ 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18" h="1524">
                  <a:moveTo>
                    <a:pt x="759" y="164"/>
                  </a:moveTo>
                  <a:lnTo>
                    <a:pt x="699" y="167"/>
                  </a:lnTo>
                  <a:lnTo>
                    <a:pt x="639" y="176"/>
                  </a:lnTo>
                  <a:lnTo>
                    <a:pt x="582" y="191"/>
                  </a:lnTo>
                  <a:lnTo>
                    <a:pt x="527" y="211"/>
                  </a:lnTo>
                  <a:lnTo>
                    <a:pt x="475" y="237"/>
                  </a:lnTo>
                  <a:lnTo>
                    <a:pt x="426" y="266"/>
                  </a:lnTo>
                  <a:lnTo>
                    <a:pt x="380" y="300"/>
                  </a:lnTo>
                  <a:lnTo>
                    <a:pt x="338" y="340"/>
                  </a:lnTo>
                  <a:lnTo>
                    <a:pt x="299" y="382"/>
                  </a:lnTo>
                  <a:lnTo>
                    <a:pt x="265" y="428"/>
                  </a:lnTo>
                  <a:lnTo>
                    <a:pt x="235" y="477"/>
                  </a:lnTo>
                  <a:lnTo>
                    <a:pt x="210" y="529"/>
                  </a:lnTo>
                  <a:lnTo>
                    <a:pt x="189" y="584"/>
                  </a:lnTo>
                  <a:lnTo>
                    <a:pt x="175" y="642"/>
                  </a:lnTo>
                  <a:lnTo>
                    <a:pt x="166" y="701"/>
                  </a:lnTo>
                  <a:lnTo>
                    <a:pt x="163" y="762"/>
                  </a:lnTo>
                  <a:lnTo>
                    <a:pt x="166" y="823"/>
                  </a:lnTo>
                  <a:lnTo>
                    <a:pt x="175" y="882"/>
                  </a:lnTo>
                  <a:lnTo>
                    <a:pt x="189" y="940"/>
                  </a:lnTo>
                  <a:lnTo>
                    <a:pt x="210" y="995"/>
                  </a:lnTo>
                  <a:lnTo>
                    <a:pt x="235" y="1047"/>
                  </a:lnTo>
                  <a:lnTo>
                    <a:pt x="265" y="1096"/>
                  </a:lnTo>
                  <a:lnTo>
                    <a:pt x="299" y="1142"/>
                  </a:lnTo>
                  <a:lnTo>
                    <a:pt x="338" y="1184"/>
                  </a:lnTo>
                  <a:lnTo>
                    <a:pt x="380" y="1224"/>
                  </a:lnTo>
                  <a:lnTo>
                    <a:pt x="426" y="1258"/>
                  </a:lnTo>
                  <a:lnTo>
                    <a:pt x="475" y="1287"/>
                  </a:lnTo>
                  <a:lnTo>
                    <a:pt x="527" y="1313"/>
                  </a:lnTo>
                  <a:lnTo>
                    <a:pt x="582" y="1333"/>
                  </a:lnTo>
                  <a:lnTo>
                    <a:pt x="639" y="1348"/>
                  </a:lnTo>
                  <a:lnTo>
                    <a:pt x="699" y="1357"/>
                  </a:lnTo>
                  <a:lnTo>
                    <a:pt x="759" y="1360"/>
                  </a:lnTo>
                  <a:lnTo>
                    <a:pt x="819" y="1357"/>
                  </a:lnTo>
                  <a:lnTo>
                    <a:pt x="879" y="1348"/>
                  </a:lnTo>
                  <a:lnTo>
                    <a:pt x="936" y="1333"/>
                  </a:lnTo>
                  <a:lnTo>
                    <a:pt x="991" y="1313"/>
                  </a:lnTo>
                  <a:lnTo>
                    <a:pt x="1043" y="1287"/>
                  </a:lnTo>
                  <a:lnTo>
                    <a:pt x="1092" y="1258"/>
                  </a:lnTo>
                  <a:lnTo>
                    <a:pt x="1138" y="1224"/>
                  </a:lnTo>
                  <a:lnTo>
                    <a:pt x="1180" y="1184"/>
                  </a:lnTo>
                  <a:lnTo>
                    <a:pt x="1219" y="1142"/>
                  </a:lnTo>
                  <a:lnTo>
                    <a:pt x="1253" y="1096"/>
                  </a:lnTo>
                  <a:lnTo>
                    <a:pt x="1283" y="1047"/>
                  </a:lnTo>
                  <a:lnTo>
                    <a:pt x="1308" y="995"/>
                  </a:lnTo>
                  <a:lnTo>
                    <a:pt x="1329" y="940"/>
                  </a:lnTo>
                  <a:lnTo>
                    <a:pt x="1343" y="882"/>
                  </a:lnTo>
                  <a:lnTo>
                    <a:pt x="1352" y="823"/>
                  </a:lnTo>
                  <a:lnTo>
                    <a:pt x="1355" y="762"/>
                  </a:lnTo>
                  <a:lnTo>
                    <a:pt x="1352" y="701"/>
                  </a:lnTo>
                  <a:lnTo>
                    <a:pt x="1343" y="642"/>
                  </a:lnTo>
                  <a:lnTo>
                    <a:pt x="1329" y="584"/>
                  </a:lnTo>
                  <a:lnTo>
                    <a:pt x="1308" y="529"/>
                  </a:lnTo>
                  <a:lnTo>
                    <a:pt x="1283" y="477"/>
                  </a:lnTo>
                  <a:lnTo>
                    <a:pt x="1253" y="428"/>
                  </a:lnTo>
                  <a:lnTo>
                    <a:pt x="1219" y="382"/>
                  </a:lnTo>
                  <a:lnTo>
                    <a:pt x="1180" y="340"/>
                  </a:lnTo>
                  <a:lnTo>
                    <a:pt x="1138" y="300"/>
                  </a:lnTo>
                  <a:lnTo>
                    <a:pt x="1092" y="266"/>
                  </a:lnTo>
                  <a:lnTo>
                    <a:pt x="1043" y="237"/>
                  </a:lnTo>
                  <a:lnTo>
                    <a:pt x="991" y="211"/>
                  </a:lnTo>
                  <a:lnTo>
                    <a:pt x="936" y="191"/>
                  </a:lnTo>
                  <a:lnTo>
                    <a:pt x="879" y="176"/>
                  </a:lnTo>
                  <a:lnTo>
                    <a:pt x="819" y="167"/>
                  </a:lnTo>
                  <a:lnTo>
                    <a:pt x="759" y="164"/>
                  </a:lnTo>
                  <a:close/>
                  <a:moveTo>
                    <a:pt x="759" y="0"/>
                  </a:moveTo>
                  <a:lnTo>
                    <a:pt x="828" y="4"/>
                  </a:lnTo>
                  <a:lnTo>
                    <a:pt x="896" y="12"/>
                  </a:lnTo>
                  <a:lnTo>
                    <a:pt x="961" y="27"/>
                  </a:lnTo>
                  <a:lnTo>
                    <a:pt x="1024" y="48"/>
                  </a:lnTo>
                  <a:lnTo>
                    <a:pt x="1085" y="74"/>
                  </a:lnTo>
                  <a:lnTo>
                    <a:pt x="1142" y="105"/>
                  </a:lnTo>
                  <a:lnTo>
                    <a:pt x="1197" y="140"/>
                  </a:lnTo>
                  <a:lnTo>
                    <a:pt x="1248" y="179"/>
                  </a:lnTo>
                  <a:lnTo>
                    <a:pt x="1296" y="224"/>
                  </a:lnTo>
                  <a:lnTo>
                    <a:pt x="1340" y="272"/>
                  </a:lnTo>
                  <a:lnTo>
                    <a:pt x="1379" y="323"/>
                  </a:lnTo>
                  <a:lnTo>
                    <a:pt x="1414" y="378"/>
                  </a:lnTo>
                  <a:lnTo>
                    <a:pt x="1445" y="435"/>
                  </a:lnTo>
                  <a:lnTo>
                    <a:pt x="1471" y="496"/>
                  </a:lnTo>
                  <a:lnTo>
                    <a:pt x="1492" y="560"/>
                  </a:lnTo>
                  <a:lnTo>
                    <a:pt x="1507" y="625"/>
                  </a:lnTo>
                  <a:lnTo>
                    <a:pt x="1515" y="693"/>
                  </a:lnTo>
                  <a:lnTo>
                    <a:pt x="1518" y="762"/>
                  </a:lnTo>
                  <a:lnTo>
                    <a:pt x="1515" y="831"/>
                  </a:lnTo>
                  <a:lnTo>
                    <a:pt x="1507" y="899"/>
                  </a:lnTo>
                  <a:lnTo>
                    <a:pt x="1492" y="964"/>
                  </a:lnTo>
                  <a:lnTo>
                    <a:pt x="1471" y="1028"/>
                  </a:lnTo>
                  <a:lnTo>
                    <a:pt x="1445" y="1089"/>
                  </a:lnTo>
                  <a:lnTo>
                    <a:pt x="1414" y="1146"/>
                  </a:lnTo>
                  <a:lnTo>
                    <a:pt x="1379" y="1201"/>
                  </a:lnTo>
                  <a:lnTo>
                    <a:pt x="1340" y="1252"/>
                  </a:lnTo>
                  <a:lnTo>
                    <a:pt x="1296" y="1300"/>
                  </a:lnTo>
                  <a:lnTo>
                    <a:pt x="1248" y="1345"/>
                  </a:lnTo>
                  <a:lnTo>
                    <a:pt x="1197" y="1384"/>
                  </a:lnTo>
                  <a:lnTo>
                    <a:pt x="1142" y="1419"/>
                  </a:lnTo>
                  <a:lnTo>
                    <a:pt x="1085" y="1450"/>
                  </a:lnTo>
                  <a:lnTo>
                    <a:pt x="1024" y="1476"/>
                  </a:lnTo>
                  <a:lnTo>
                    <a:pt x="961" y="1497"/>
                  </a:lnTo>
                  <a:lnTo>
                    <a:pt x="896" y="1512"/>
                  </a:lnTo>
                  <a:lnTo>
                    <a:pt x="828" y="1520"/>
                  </a:lnTo>
                  <a:lnTo>
                    <a:pt x="759" y="1524"/>
                  </a:lnTo>
                  <a:lnTo>
                    <a:pt x="690" y="1520"/>
                  </a:lnTo>
                  <a:lnTo>
                    <a:pt x="622" y="1512"/>
                  </a:lnTo>
                  <a:lnTo>
                    <a:pt x="557" y="1497"/>
                  </a:lnTo>
                  <a:lnTo>
                    <a:pt x="494" y="1476"/>
                  </a:lnTo>
                  <a:lnTo>
                    <a:pt x="433" y="1450"/>
                  </a:lnTo>
                  <a:lnTo>
                    <a:pt x="376" y="1419"/>
                  </a:lnTo>
                  <a:lnTo>
                    <a:pt x="321" y="1384"/>
                  </a:lnTo>
                  <a:lnTo>
                    <a:pt x="270" y="1345"/>
                  </a:lnTo>
                  <a:lnTo>
                    <a:pt x="222" y="1300"/>
                  </a:lnTo>
                  <a:lnTo>
                    <a:pt x="178" y="1252"/>
                  </a:lnTo>
                  <a:lnTo>
                    <a:pt x="139" y="1201"/>
                  </a:lnTo>
                  <a:lnTo>
                    <a:pt x="104" y="1146"/>
                  </a:lnTo>
                  <a:lnTo>
                    <a:pt x="73" y="1089"/>
                  </a:lnTo>
                  <a:lnTo>
                    <a:pt x="47" y="1028"/>
                  </a:lnTo>
                  <a:lnTo>
                    <a:pt x="26" y="964"/>
                  </a:lnTo>
                  <a:lnTo>
                    <a:pt x="11" y="899"/>
                  </a:lnTo>
                  <a:lnTo>
                    <a:pt x="3" y="831"/>
                  </a:lnTo>
                  <a:lnTo>
                    <a:pt x="0" y="762"/>
                  </a:lnTo>
                  <a:lnTo>
                    <a:pt x="3" y="693"/>
                  </a:lnTo>
                  <a:lnTo>
                    <a:pt x="11" y="625"/>
                  </a:lnTo>
                  <a:lnTo>
                    <a:pt x="26" y="560"/>
                  </a:lnTo>
                  <a:lnTo>
                    <a:pt x="47" y="496"/>
                  </a:lnTo>
                  <a:lnTo>
                    <a:pt x="73" y="435"/>
                  </a:lnTo>
                  <a:lnTo>
                    <a:pt x="104" y="378"/>
                  </a:lnTo>
                  <a:lnTo>
                    <a:pt x="139" y="323"/>
                  </a:lnTo>
                  <a:lnTo>
                    <a:pt x="178" y="272"/>
                  </a:lnTo>
                  <a:lnTo>
                    <a:pt x="222" y="224"/>
                  </a:lnTo>
                  <a:lnTo>
                    <a:pt x="270" y="179"/>
                  </a:lnTo>
                  <a:lnTo>
                    <a:pt x="321" y="140"/>
                  </a:lnTo>
                  <a:lnTo>
                    <a:pt x="376" y="105"/>
                  </a:lnTo>
                  <a:lnTo>
                    <a:pt x="433" y="74"/>
                  </a:lnTo>
                  <a:lnTo>
                    <a:pt x="494" y="48"/>
                  </a:lnTo>
                  <a:lnTo>
                    <a:pt x="557" y="27"/>
                  </a:lnTo>
                  <a:lnTo>
                    <a:pt x="622" y="12"/>
                  </a:lnTo>
                  <a:lnTo>
                    <a:pt x="690" y="4"/>
                  </a:lnTo>
                  <a:lnTo>
                    <a:pt x="759"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grpSp>
        <p:nvGrpSpPr>
          <p:cNvPr id="61" name="Group 41"/>
          <p:cNvGrpSpPr/>
          <p:nvPr/>
        </p:nvGrpSpPr>
        <p:grpSpPr>
          <a:xfrm>
            <a:off x="5573206" y="6094505"/>
            <a:ext cx="504825" cy="555625"/>
            <a:chOff x="5367338" y="2689225"/>
            <a:chExt cx="504825" cy="555625"/>
          </a:xfrm>
          <a:solidFill>
            <a:schemeClr val="accent2"/>
          </a:solidFill>
        </p:grpSpPr>
        <p:sp>
          <p:nvSpPr>
            <p:cNvPr id="62" name="Freeform 136"/>
            <p:cNvSpPr>
              <a:spLocks noEditPoints="1"/>
            </p:cNvSpPr>
            <p:nvPr/>
          </p:nvSpPr>
          <p:spPr bwMode="auto">
            <a:xfrm>
              <a:off x="5367338" y="2689225"/>
              <a:ext cx="504825" cy="555625"/>
            </a:xfrm>
            <a:custGeom>
              <a:avLst/>
              <a:gdLst>
                <a:gd name="T0" fmla="*/ 2372 w 3180"/>
                <a:gd name="T1" fmla="*/ 2591 h 3504"/>
                <a:gd name="T2" fmla="*/ 2209 w 3180"/>
                <a:gd name="T3" fmla="*/ 2829 h 3504"/>
                <a:gd name="T4" fmla="*/ 2245 w 3180"/>
                <a:gd name="T5" fmla="*/ 3123 h 3504"/>
                <a:gd name="T6" fmla="*/ 2458 w 3180"/>
                <a:gd name="T7" fmla="*/ 3314 h 3504"/>
                <a:gd name="T8" fmla="*/ 2756 w 3180"/>
                <a:gd name="T9" fmla="*/ 3314 h 3504"/>
                <a:gd name="T10" fmla="*/ 2970 w 3180"/>
                <a:gd name="T11" fmla="*/ 3123 h 3504"/>
                <a:gd name="T12" fmla="*/ 3005 w 3180"/>
                <a:gd name="T13" fmla="*/ 2829 h 3504"/>
                <a:gd name="T14" fmla="*/ 2841 w 3180"/>
                <a:gd name="T15" fmla="*/ 2591 h 3504"/>
                <a:gd name="T16" fmla="*/ 573 w 3180"/>
                <a:gd name="T17" fmla="*/ 1341 h 3504"/>
                <a:gd name="T18" fmla="*/ 300 w 3180"/>
                <a:gd name="T19" fmla="*/ 1445 h 3504"/>
                <a:gd name="T20" fmla="*/ 165 w 3180"/>
                <a:gd name="T21" fmla="*/ 1701 h 3504"/>
                <a:gd name="T22" fmla="*/ 237 w 3180"/>
                <a:gd name="T23" fmla="*/ 1987 h 3504"/>
                <a:gd name="T24" fmla="*/ 472 w 3180"/>
                <a:gd name="T25" fmla="*/ 2151 h 3504"/>
                <a:gd name="T26" fmla="*/ 766 w 3180"/>
                <a:gd name="T27" fmla="*/ 2116 h 3504"/>
                <a:gd name="T28" fmla="*/ 956 w 3180"/>
                <a:gd name="T29" fmla="*/ 1901 h 3504"/>
                <a:gd name="T30" fmla="*/ 956 w 3180"/>
                <a:gd name="T31" fmla="*/ 1603 h 3504"/>
                <a:gd name="T32" fmla="*/ 766 w 3180"/>
                <a:gd name="T33" fmla="*/ 1389 h 3504"/>
                <a:gd name="T34" fmla="*/ 2556 w 3180"/>
                <a:gd name="T35" fmla="*/ 167 h 3504"/>
                <a:gd name="T36" fmla="*/ 2300 w 3180"/>
                <a:gd name="T37" fmla="*/ 302 h 3504"/>
                <a:gd name="T38" fmla="*/ 2196 w 3180"/>
                <a:gd name="T39" fmla="*/ 576 h 3504"/>
                <a:gd name="T40" fmla="*/ 2300 w 3180"/>
                <a:gd name="T41" fmla="*/ 848 h 3504"/>
                <a:gd name="T42" fmla="*/ 2556 w 3180"/>
                <a:gd name="T43" fmla="*/ 983 h 3504"/>
                <a:gd name="T44" fmla="*/ 2841 w 3180"/>
                <a:gd name="T45" fmla="*/ 913 h 3504"/>
                <a:gd name="T46" fmla="*/ 3005 w 3180"/>
                <a:gd name="T47" fmla="*/ 677 h 3504"/>
                <a:gd name="T48" fmla="*/ 2970 w 3180"/>
                <a:gd name="T49" fmla="*/ 382 h 3504"/>
                <a:gd name="T50" fmla="*/ 2756 w 3180"/>
                <a:gd name="T51" fmla="*/ 192 h 3504"/>
                <a:gd name="T52" fmla="*/ 2730 w 3180"/>
                <a:gd name="T53" fmla="*/ 14 h 3504"/>
                <a:gd name="T54" fmla="*/ 3032 w 3180"/>
                <a:gd name="T55" fmla="*/ 191 h 3504"/>
                <a:gd name="T56" fmla="*/ 3177 w 3180"/>
                <a:gd name="T57" fmla="*/ 513 h 3504"/>
                <a:gd name="T58" fmla="*/ 3101 w 3180"/>
                <a:gd name="T59" fmla="*/ 865 h 3504"/>
                <a:gd name="T60" fmla="*/ 2844 w 3180"/>
                <a:gd name="T61" fmla="*/ 1098 h 3504"/>
                <a:gd name="T62" fmla="*/ 2489 w 3180"/>
                <a:gd name="T63" fmla="*/ 1137 h 3504"/>
                <a:gd name="T64" fmla="*/ 2194 w 3180"/>
                <a:gd name="T65" fmla="*/ 973 h 3504"/>
                <a:gd name="T66" fmla="*/ 1146 w 3180"/>
                <a:gd name="T67" fmla="*/ 1752 h 3504"/>
                <a:gd name="T68" fmla="*/ 2194 w 3180"/>
                <a:gd name="T69" fmla="*/ 2532 h 3504"/>
                <a:gd name="T70" fmla="*/ 2489 w 3180"/>
                <a:gd name="T71" fmla="*/ 2367 h 3504"/>
                <a:gd name="T72" fmla="*/ 2844 w 3180"/>
                <a:gd name="T73" fmla="*/ 2406 h 3504"/>
                <a:gd name="T74" fmla="*/ 3101 w 3180"/>
                <a:gd name="T75" fmla="*/ 2640 h 3504"/>
                <a:gd name="T76" fmla="*/ 3177 w 3180"/>
                <a:gd name="T77" fmla="*/ 2992 h 3504"/>
                <a:gd name="T78" fmla="*/ 3032 w 3180"/>
                <a:gd name="T79" fmla="*/ 3315 h 3504"/>
                <a:gd name="T80" fmla="*/ 2730 w 3180"/>
                <a:gd name="T81" fmla="*/ 3491 h 3504"/>
                <a:gd name="T82" fmla="*/ 2370 w 3180"/>
                <a:gd name="T83" fmla="*/ 3453 h 3504"/>
                <a:gd name="T84" fmla="*/ 2113 w 3180"/>
                <a:gd name="T85" fmla="*/ 3219 h 3504"/>
                <a:gd name="T86" fmla="*/ 2037 w 3180"/>
                <a:gd name="T87" fmla="*/ 2873 h 3504"/>
                <a:gd name="T88" fmla="*/ 945 w 3180"/>
                <a:gd name="T89" fmla="*/ 2188 h 3504"/>
                <a:gd name="T90" fmla="*/ 633 w 3180"/>
                <a:gd name="T91" fmla="*/ 2323 h 3504"/>
                <a:gd name="T92" fmla="*/ 284 w 3180"/>
                <a:gd name="T93" fmla="*/ 2248 h 3504"/>
                <a:gd name="T94" fmla="*/ 51 w 3180"/>
                <a:gd name="T95" fmla="*/ 1989 h 3504"/>
                <a:gd name="T96" fmla="*/ 14 w 3180"/>
                <a:gd name="T97" fmla="*/ 1629 h 3504"/>
                <a:gd name="T98" fmla="*/ 190 w 3180"/>
                <a:gd name="T99" fmla="*/ 1326 h 3504"/>
                <a:gd name="T100" fmla="*/ 511 w 3180"/>
                <a:gd name="T101" fmla="*/ 1181 h 3504"/>
                <a:gd name="T102" fmla="*/ 853 w 3180"/>
                <a:gd name="T103" fmla="*/ 1251 h 3504"/>
                <a:gd name="T104" fmla="*/ 2057 w 3180"/>
                <a:gd name="T105" fmla="*/ 739 h 3504"/>
                <a:gd name="T106" fmla="*/ 2064 w 3180"/>
                <a:gd name="T107" fmla="*/ 394 h 3504"/>
                <a:gd name="T108" fmla="*/ 2268 w 3180"/>
                <a:gd name="T109" fmla="*/ 112 h 3504"/>
                <a:gd name="T110" fmla="*/ 2607 w 3180"/>
                <a:gd name="T111" fmla="*/ 0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80" h="3504">
                  <a:moveTo>
                    <a:pt x="2607" y="2518"/>
                  </a:moveTo>
                  <a:lnTo>
                    <a:pt x="2556" y="2521"/>
                  </a:lnTo>
                  <a:lnTo>
                    <a:pt x="2506" y="2531"/>
                  </a:lnTo>
                  <a:lnTo>
                    <a:pt x="2458" y="2546"/>
                  </a:lnTo>
                  <a:lnTo>
                    <a:pt x="2414" y="2566"/>
                  </a:lnTo>
                  <a:lnTo>
                    <a:pt x="2372" y="2591"/>
                  </a:lnTo>
                  <a:lnTo>
                    <a:pt x="2334" y="2622"/>
                  </a:lnTo>
                  <a:lnTo>
                    <a:pt x="2300" y="2656"/>
                  </a:lnTo>
                  <a:lnTo>
                    <a:pt x="2271" y="2695"/>
                  </a:lnTo>
                  <a:lnTo>
                    <a:pt x="2245" y="2736"/>
                  </a:lnTo>
                  <a:lnTo>
                    <a:pt x="2224" y="2781"/>
                  </a:lnTo>
                  <a:lnTo>
                    <a:pt x="2209" y="2829"/>
                  </a:lnTo>
                  <a:lnTo>
                    <a:pt x="2200" y="2878"/>
                  </a:lnTo>
                  <a:lnTo>
                    <a:pt x="2196" y="2930"/>
                  </a:lnTo>
                  <a:lnTo>
                    <a:pt x="2200" y="2981"/>
                  </a:lnTo>
                  <a:lnTo>
                    <a:pt x="2209" y="3031"/>
                  </a:lnTo>
                  <a:lnTo>
                    <a:pt x="2224" y="3079"/>
                  </a:lnTo>
                  <a:lnTo>
                    <a:pt x="2245" y="3123"/>
                  </a:lnTo>
                  <a:lnTo>
                    <a:pt x="2271" y="3165"/>
                  </a:lnTo>
                  <a:lnTo>
                    <a:pt x="2300" y="3203"/>
                  </a:lnTo>
                  <a:lnTo>
                    <a:pt x="2334" y="3237"/>
                  </a:lnTo>
                  <a:lnTo>
                    <a:pt x="2372" y="3267"/>
                  </a:lnTo>
                  <a:lnTo>
                    <a:pt x="2414" y="3292"/>
                  </a:lnTo>
                  <a:lnTo>
                    <a:pt x="2458" y="3314"/>
                  </a:lnTo>
                  <a:lnTo>
                    <a:pt x="2506" y="3329"/>
                  </a:lnTo>
                  <a:lnTo>
                    <a:pt x="2556" y="3338"/>
                  </a:lnTo>
                  <a:lnTo>
                    <a:pt x="2607" y="3341"/>
                  </a:lnTo>
                  <a:lnTo>
                    <a:pt x="2659" y="3338"/>
                  </a:lnTo>
                  <a:lnTo>
                    <a:pt x="2708" y="3329"/>
                  </a:lnTo>
                  <a:lnTo>
                    <a:pt x="2756" y="3314"/>
                  </a:lnTo>
                  <a:lnTo>
                    <a:pt x="2800" y="3292"/>
                  </a:lnTo>
                  <a:lnTo>
                    <a:pt x="2841" y="3267"/>
                  </a:lnTo>
                  <a:lnTo>
                    <a:pt x="2880" y="3237"/>
                  </a:lnTo>
                  <a:lnTo>
                    <a:pt x="2914" y="3203"/>
                  </a:lnTo>
                  <a:lnTo>
                    <a:pt x="2944" y="3165"/>
                  </a:lnTo>
                  <a:lnTo>
                    <a:pt x="2970" y="3123"/>
                  </a:lnTo>
                  <a:lnTo>
                    <a:pt x="2990" y="3079"/>
                  </a:lnTo>
                  <a:lnTo>
                    <a:pt x="3005" y="3031"/>
                  </a:lnTo>
                  <a:lnTo>
                    <a:pt x="3014" y="2981"/>
                  </a:lnTo>
                  <a:lnTo>
                    <a:pt x="3018" y="2930"/>
                  </a:lnTo>
                  <a:lnTo>
                    <a:pt x="3014" y="2878"/>
                  </a:lnTo>
                  <a:lnTo>
                    <a:pt x="3005" y="2829"/>
                  </a:lnTo>
                  <a:lnTo>
                    <a:pt x="2990" y="2781"/>
                  </a:lnTo>
                  <a:lnTo>
                    <a:pt x="2970" y="2736"/>
                  </a:lnTo>
                  <a:lnTo>
                    <a:pt x="2944" y="2695"/>
                  </a:lnTo>
                  <a:lnTo>
                    <a:pt x="2914" y="2656"/>
                  </a:lnTo>
                  <a:lnTo>
                    <a:pt x="2880" y="2622"/>
                  </a:lnTo>
                  <a:lnTo>
                    <a:pt x="2841" y="2591"/>
                  </a:lnTo>
                  <a:lnTo>
                    <a:pt x="2800" y="2566"/>
                  </a:lnTo>
                  <a:lnTo>
                    <a:pt x="2756" y="2546"/>
                  </a:lnTo>
                  <a:lnTo>
                    <a:pt x="2708" y="2531"/>
                  </a:lnTo>
                  <a:lnTo>
                    <a:pt x="2659" y="2521"/>
                  </a:lnTo>
                  <a:lnTo>
                    <a:pt x="2607" y="2518"/>
                  </a:lnTo>
                  <a:close/>
                  <a:moveTo>
                    <a:pt x="573" y="1341"/>
                  </a:moveTo>
                  <a:lnTo>
                    <a:pt x="522" y="1344"/>
                  </a:lnTo>
                  <a:lnTo>
                    <a:pt x="472" y="1353"/>
                  </a:lnTo>
                  <a:lnTo>
                    <a:pt x="425" y="1368"/>
                  </a:lnTo>
                  <a:lnTo>
                    <a:pt x="381" y="1389"/>
                  </a:lnTo>
                  <a:lnTo>
                    <a:pt x="338" y="1415"/>
                  </a:lnTo>
                  <a:lnTo>
                    <a:pt x="300" y="1445"/>
                  </a:lnTo>
                  <a:lnTo>
                    <a:pt x="266" y="1479"/>
                  </a:lnTo>
                  <a:lnTo>
                    <a:pt x="237" y="1517"/>
                  </a:lnTo>
                  <a:lnTo>
                    <a:pt x="211" y="1559"/>
                  </a:lnTo>
                  <a:lnTo>
                    <a:pt x="190" y="1603"/>
                  </a:lnTo>
                  <a:lnTo>
                    <a:pt x="175" y="1651"/>
                  </a:lnTo>
                  <a:lnTo>
                    <a:pt x="165" y="1701"/>
                  </a:lnTo>
                  <a:lnTo>
                    <a:pt x="162" y="1752"/>
                  </a:lnTo>
                  <a:lnTo>
                    <a:pt x="165" y="1804"/>
                  </a:lnTo>
                  <a:lnTo>
                    <a:pt x="175" y="1853"/>
                  </a:lnTo>
                  <a:lnTo>
                    <a:pt x="190" y="1901"/>
                  </a:lnTo>
                  <a:lnTo>
                    <a:pt x="211" y="1946"/>
                  </a:lnTo>
                  <a:lnTo>
                    <a:pt x="237" y="1987"/>
                  </a:lnTo>
                  <a:lnTo>
                    <a:pt x="266" y="2026"/>
                  </a:lnTo>
                  <a:lnTo>
                    <a:pt x="300" y="2060"/>
                  </a:lnTo>
                  <a:lnTo>
                    <a:pt x="338" y="2090"/>
                  </a:lnTo>
                  <a:lnTo>
                    <a:pt x="381" y="2116"/>
                  </a:lnTo>
                  <a:lnTo>
                    <a:pt x="425" y="2136"/>
                  </a:lnTo>
                  <a:lnTo>
                    <a:pt x="472" y="2151"/>
                  </a:lnTo>
                  <a:lnTo>
                    <a:pt x="522" y="2161"/>
                  </a:lnTo>
                  <a:lnTo>
                    <a:pt x="573" y="2164"/>
                  </a:lnTo>
                  <a:lnTo>
                    <a:pt x="625" y="2161"/>
                  </a:lnTo>
                  <a:lnTo>
                    <a:pt x="674" y="2151"/>
                  </a:lnTo>
                  <a:lnTo>
                    <a:pt x="721" y="2136"/>
                  </a:lnTo>
                  <a:lnTo>
                    <a:pt x="766" y="2116"/>
                  </a:lnTo>
                  <a:lnTo>
                    <a:pt x="807" y="2090"/>
                  </a:lnTo>
                  <a:lnTo>
                    <a:pt x="846" y="2060"/>
                  </a:lnTo>
                  <a:lnTo>
                    <a:pt x="880" y="2026"/>
                  </a:lnTo>
                  <a:lnTo>
                    <a:pt x="910" y="1987"/>
                  </a:lnTo>
                  <a:lnTo>
                    <a:pt x="936" y="1946"/>
                  </a:lnTo>
                  <a:lnTo>
                    <a:pt x="956" y="1901"/>
                  </a:lnTo>
                  <a:lnTo>
                    <a:pt x="971" y="1853"/>
                  </a:lnTo>
                  <a:lnTo>
                    <a:pt x="980" y="1804"/>
                  </a:lnTo>
                  <a:lnTo>
                    <a:pt x="984" y="1752"/>
                  </a:lnTo>
                  <a:lnTo>
                    <a:pt x="980" y="1701"/>
                  </a:lnTo>
                  <a:lnTo>
                    <a:pt x="971" y="1651"/>
                  </a:lnTo>
                  <a:lnTo>
                    <a:pt x="956" y="1603"/>
                  </a:lnTo>
                  <a:lnTo>
                    <a:pt x="936" y="1559"/>
                  </a:lnTo>
                  <a:lnTo>
                    <a:pt x="910" y="1517"/>
                  </a:lnTo>
                  <a:lnTo>
                    <a:pt x="880" y="1479"/>
                  </a:lnTo>
                  <a:lnTo>
                    <a:pt x="846" y="1445"/>
                  </a:lnTo>
                  <a:lnTo>
                    <a:pt x="807" y="1415"/>
                  </a:lnTo>
                  <a:lnTo>
                    <a:pt x="766" y="1389"/>
                  </a:lnTo>
                  <a:lnTo>
                    <a:pt x="721" y="1368"/>
                  </a:lnTo>
                  <a:lnTo>
                    <a:pt x="674" y="1353"/>
                  </a:lnTo>
                  <a:lnTo>
                    <a:pt x="625" y="1344"/>
                  </a:lnTo>
                  <a:lnTo>
                    <a:pt x="573" y="1341"/>
                  </a:lnTo>
                  <a:close/>
                  <a:moveTo>
                    <a:pt x="2607" y="164"/>
                  </a:moveTo>
                  <a:lnTo>
                    <a:pt x="2556" y="167"/>
                  </a:lnTo>
                  <a:lnTo>
                    <a:pt x="2506" y="176"/>
                  </a:lnTo>
                  <a:lnTo>
                    <a:pt x="2458" y="192"/>
                  </a:lnTo>
                  <a:lnTo>
                    <a:pt x="2414" y="212"/>
                  </a:lnTo>
                  <a:lnTo>
                    <a:pt x="2372" y="238"/>
                  </a:lnTo>
                  <a:lnTo>
                    <a:pt x="2334" y="267"/>
                  </a:lnTo>
                  <a:lnTo>
                    <a:pt x="2300" y="302"/>
                  </a:lnTo>
                  <a:lnTo>
                    <a:pt x="2271" y="341"/>
                  </a:lnTo>
                  <a:lnTo>
                    <a:pt x="2245" y="382"/>
                  </a:lnTo>
                  <a:lnTo>
                    <a:pt x="2224" y="427"/>
                  </a:lnTo>
                  <a:lnTo>
                    <a:pt x="2209" y="474"/>
                  </a:lnTo>
                  <a:lnTo>
                    <a:pt x="2200" y="524"/>
                  </a:lnTo>
                  <a:lnTo>
                    <a:pt x="2196" y="576"/>
                  </a:lnTo>
                  <a:lnTo>
                    <a:pt x="2200" y="627"/>
                  </a:lnTo>
                  <a:lnTo>
                    <a:pt x="2209" y="677"/>
                  </a:lnTo>
                  <a:lnTo>
                    <a:pt x="2224" y="724"/>
                  </a:lnTo>
                  <a:lnTo>
                    <a:pt x="2245" y="768"/>
                  </a:lnTo>
                  <a:lnTo>
                    <a:pt x="2271" y="810"/>
                  </a:lnTo>
                  <a:lnTo>
                    <a:pt x="2300" y="848"/>
                  </a:lnTo>
                  <a:lnTo>
                    <a:pt x="2334" y="883"/>
                  </a:lnTo>
                  <a:lnTo>
                    <a:pt x="2372" y="913"/>
                  </a:lnTo>
                  <a:lnTo>
                    <a:pt x="2414" y="939"/>
                  </a:lnTo>
                  <a:lnTo>
                    <a:pt x="2458" y="959"/>
                  </a:lnTo>
                  <a:lnTo>
                    <a:pt x="2506" y="975"/>
                  </a:lnTo>
                  <a:lnTo>
                    <a:pt x="2556" y="983"/>
                  </a:lnTo>
                  <a:lnTo>
                    <a:pt x="2607" y="986"/>
                  </a:lnTo>
                  <a:lnTo>
                    <a:pt x="2659" y="983"/>
                  </a:lnTo>
                  <a:lnTo>
                    <a:pt x="2708" y="975"/>
                  </a:lnTo>
                  <a:lnTo>
                    <a:pt x="2756" y="959"/>
                  </a:lnTo>
                  <a:lnTo>
                    <a:pt x="2800" y="939"/>
                  </a:lnTo>
                  <a:lnTo>
                    <a:pt x="2841" y="913"/>
                  </a:lnTo>
                  <a:lnTo>
                    <a:pt x="2880" y="883"/>
                  </a:lnTo>
                  <a:lnTo>
                    <a:pt x="2914" y="848"/>
                  </a:lnTo>
                  <a:lnTo>
                    <a:pt x="2944" y="810"/>
                  </a:lnTo>
                  <a:lnTo>
                    <a:pt x="2970" y="768"/>
                  </a:lnTo>
                  <a:lnTo>
                    <a:pt x="2990" y="724"/>
                  </a:lnTo>
                  <a:lnTo>
                    <a:pt x="3005" y="677"/>
                  </a:lnTo>
                  <a:lnTo>
                    <a:pt x="3014" y="627"/>
                  </a:lnTo>
                  <a:lnTo>
                    <a:pt x="3018" y="576"/>
                  </a:lnTo>
                  <a:lnTo>
                    <a:pt x="3014" y="524"/>
                  </a:lnTo>
                  <a:lnTo>
                    <a:pt x="3005" y="474"/>
                  </a:lnTo>
                  <a:lnTo>
                    <a:pt x="2990" y="427"/>
                  </a:lnTo>
                  <a:lnTo>
                    <a:pt x="2970" y="382"/>
                  </a:lnTo>
                  <a:lnTo>
                    <a:pt x="2944" y="341"/>
                  </a:lnTo>
                  <a:lnTo>
                    <a:pt x="2914" y="302"/>
                  </a:lnTo>
                  <a:lnTo>
                    <a:pt x="2880" y="267"/>
                  </a:lnTo>
                  <a:lnTo>
                    <a:pt x="2841" y="238"/>
                  </a:lnTo>
                  <a:lnTo>
                    <a:pt x="2800" y="212"/>
                  </a:lnTo>
                  <a:lnTo>
                    <a:pt x="2756" y="192"/>
                  </a:lnTo>
                  <a:lnTo>
                    <a:pt x="2708" y="176"/>
                  </a:lnTo>
                  <a:lnTo>
                    <a:pt x="2659" y="167"/>
                  </a:lnTo>
                  <a:lnTo>
                    <a:pt x="2607" y="164"/>
                  </a:lnTo>
                  <a:close/>
                  <a:moveTo>
                    <a:pt x="2607" y="0"/>
                  </a:moveTo>
                  <a:lnTo>
                    <a:pt x="2670" y="5"/>
                  </a:lnTo>
                  <a:lnTo>
                    <a:pt x="2730" y="14"/>
                  </a:lnTo>
                  <a:lnTo>
                    <a:pt x="2788" y="30"/>
                  </a:lnTo>
                  <a:lnTo>
                    <a:pt x="2844" y="53"/>
                  </a:lnTo>
                  <a:lnTo>
                    <a:pt x="2896" y="79"/>
                  </a:lnTo>
                  <a:lnTo>
                    <a:pt x="2945" y="112"/>
                  </a:lnTo>
                  <a:lnTo>
                    <a:pt x="2991" y="149"/>
                  </a:lnTo>
                  <a:lnTo>
                    <a:pt x="3032" y="191"/>
                  </a:lnTo>
                  <a:lnTo>
                    <a:pt x="3070" y="237"/>
                  </a:lnTo>
                  <a:lnTo>
                    <a:pt x="3101" y="285"/>
                  </a:lnTo>
                  <a:lnTo>
                    <a:pt x="3129" y="339"/>
                  </a:lnTo>
                  <a:lnTo>
                    <a:pt x="3151" y="394"/>
                  </a:lnTo>
                  <a:lnTo>
                    <a:pt x="3167" y="452"/>
                  </a:lnTo>
                  <a:lnTo>
                    <a:pt x="3177" y="513"/>
                  </a:lnTo>
                  <a:lnTo>
                    <a:pt x="3180" y="576"/>
                  </a:lnTo>
                  <a:lnTo>
                    <a:pt x="3177" y="638"/>
                  </a:lnTo>
                  <a:lnTo>
                    <a:pt x="3167" y="698"/>
                  </a:lnTo>
                  <a:lnTo>
                    <a:pt x="3151" y="757"/>
                  </a:lnTo>
                  <a:lnTo>
                    <a:pt x="3129" y="812"/>
                  </a:lnTo>
                  <a:lnTo>
                    <a:pt x="3101" y="865"/>
                  </a:lnTo>
                  <a:lnTo>
                    <a:pt x="3070" y="914"/>
                  </a:lnTo>
                  <a:lnTo>
                    <a:pt x="3032" y="960"/>
                  </a:lnTo>
                  <a:lnTo>
                    <a:pt x="2991" y="1001"/>
                  </a:lnTo>
                  <a:lnTo>
                    <a:pt x="2945" y="1038"/>
                  </a:lnTo>
                  <a:lnTo>
                    <a:pt x="2896" y="1071"/>
                  </a:lnTo>
                  <a:lnTo>
                    <a:pt x="2844" y="1098"/>
                  </a:lnTo>
                  <a:lnTo>
                    <a:pt x="2788" y="1120"/>
                  </a:lnTo>
                  <a:lnTo>
                    <a:pt x="2730" y="1136"/>
                  </a:lnTo>
                  <a:lnTo>
                    <a:pt x="2670" y="1146"/>
                  </a:lnTo>
                  <a:lnTo>
                    <a:pt x="2607" y="1150"/>
                  </a:lnTo>
                  <a:lnTo>
                    <a:pt x="2548" y="1147"/>
                  </a:lnTo>
                  <a:lnTo>
                    <a:pt x="2489" y="1137"/>
                  </a:lnTo>
                  <a:lnTo>
                    <a:pt x="2433" y="1123"/>
                  </a:lnTo>
                  <a:lnTo>
                    <a:pt x="2379" y="1102"/>
                  </a:lnTo>
                  <a:lnTo>
                    <a:pt x="2328" y="1077"/>
                  </a:lnTo>
                  <a:lnTo>
                    <a:pt x="2279" y="1046"/>
                  </a:lnTo>
                  <a:lnTo>
                    <a:pt x="2235" y="1012"/>
                  </a:lnTo>
                  <a:lnTo>
                    <a:pt x="2194" y="973"/>
                  </a:lnTo>
                  <a:lnTo>
                    <a:pt x="2157" y="930"/>
                  </a:lnTo>
                  <a:lnTo>
                    <a:pt x="1105" y="1538"/>
                  </a:lnTo>
                  <a:lnTo>
                    <a:pt x="1123" y="1589"/>
                  </a:lnTo>
                  <a:lnTo>
                    <a:pt x="1135" y="1642"/>
                  </a:lnTo>
                  <a:lnTo>
                    <a:pt x="1144" y="1697"/>
                  </a:lnTo>
                  <a:lnTo>
                    <a:pt x="1146" y="1752"/>
                  </a:lnTo>
                  <a:lnTo>
                    <a:pt x="1144" y="1809"/>
                  </a:lnTo>
                  <a:lnTo>
                    <a:pt x="1135" y="1863"/>
                  </a:lnTo>
                  <a:lnTo>
                    <a:pt x="1123" y="1916"/>
                  </a:lnTo>
                  <a:lnTo>
                    <a:pt x="1105" y="1966"/>
                  </a:lnTo>
                  <a:lnTo>
                    <a:pt x="2157" y="2574"/>
                  </a:lnTo>
                  <a:lnTo>
                    <a:pt x="2194" y="2532"/>
                  </a:lnTo>
                  <a:lnTo>
                    <a:pt x="2235" y="2494"/>
                  </a:lnTo>
                  <a:lnTo>
                    <a:pt x="2279" y="2458"/>
                  </a:lnTo>
                  <a:lnTo>
                    <a:pt x="2328" y="2429"/>
                  </a:lnTo>
                  <a:lnTo>
                    <a:pt x="2379" y="2403"/>
                  </a:lnTo>
                  <a:lnTo>
                    <a:pt x="2433" y="2382"/>
                  </a:lnTo>
                  <a:lnTo>
                    <a:pt x="2489" y="2367"/>
                  </a:lnTo>
                  <a:lnTo>
                    <a:pt x="2548" y="2358"/>
                  </a:lnTo>
                  <a:lnTo>
                    <a:pt x="2607" y="2355"/>
                  </a:lnTo>
                  <a:lnTo>
                    <a:pt x="2670" y="2358"/>
                  </a:lnTo>
                  <a:lnTo>
                    <a:pt x="2730" y="2368"/>
                  </a:lnTo>
                  <a:lnTo>
                    <a:pt x="2788" y="2384"/>
                  </a:lnTo>
                  <a:lnTo>
                    <a:pt x="2844" y="2406"/>
                  </a:lnTo>
                  <a:lnTo>
                    <a:pt x="2896" y="2434"/>
                  </a:lnTo>
                  <a:lnTo>
                    <a:pt x="2945" y="2466"/>
                  </a:lnTo>
                  <a:lnTo>
                    <a:pt x="2991" y="2503"/>
                  </a:lnTo>
                  <a:lnTo>
                    <a:pt x="3032" y="2545"/>
                  </a:lnTo>
                  <a:lnTo>
                    <a:pt x="3070" y="2590"/>
                  </a:lnTo>
                  <a:lnTo>
                    <a:pt x="3101" y="2640"/>
                  </a:lnTo>
                  <a:lnTo>
                    <a:pt x="3129" y="2692"/>
                  </a:lnTo>
                  <a:lnTo>
                    <a:pt x="3151" y="2748"/>
                  </a:lnTo>
                  <a:lnTo>
                    <a:pt x="3167" y="2806"/>
                  </a:lnTo>
                  <a:lnTo>
                    <a:pt x="3177" y="2867"/>
                  </a:lnTo>
                  <a:lnTo>
                    <a:pt x="3180" y="2930"/>
                  </a:lnTo>
                  <a:lnTo>
                    <a:pt x="3177" y="2992"/>
                  </a:lnTo>
                  <a:lnTo>
                    <a:pt x="3167" y="3053"/>
                  </a:lnTo>
                  <a:lnTo>
                    <a:pt x="3151" y="3110"/>
                  </a:lnTo>
                  <a:lnTo>
                    <a:pt x="3129" y="3167"/>
                  </a:lnTo>
                  <a:lnTo>
                    <a:pt x="3101" y="3219"/>
                  </a:lnTo>
                  <a:lnTo>
                    <a:pt x="3070" y="3269"/>
                  </a:lnTo>
                  <a:lnTo>
                    <a:pt x="3032" y="3315"/>
                  </a:lnTo>
                  <a:lnTo>
                    <a:pt x="2991" y="3356"/>
                  </a:lnTo>
                  <a:lnTo>
                    <a:pt x="2945" y="3393"/>
                  </a:lnTo>
                  <a:lnTo>
                    <a:pt x="2896" y="3425"/>
                  </a:lnTo>
                  <a:lnTo>
                    <a:pt x="2844" y="3453"/>
                  </a:lnTo>
                  <a:lnTo>
                    <a:pt x="2788" y="3474"/>
                  </a:lnTo>
                  <a:lnTo>
                    <a:pt x="2730" y="3491"/>
                  </a:lnTo>
                  <a:lnTo>
                    <a:pt x="2670" y="3501"/>
                  </a:lnTo>
                  <a:lnTo>
                    <a:pt x="2607" y="3504"/>
                  </a:lnTo>
                  <a:lnTo>
                    <a:pt x="2544" y="3501"/>
                  </a:lnTo>
                  <a:lnTo>
                    <a:pt x="2484" y="3491"/>
                  </a:lnTo>
                  <a:lnTo>
                    <a:pt x="2427" y="3474"/>
                  </a:lnTo>
                  <a:lnTo>
                    <a:pt x="2370" y="3453"/>
                  </a:lnTo>
                  <a:lnTo>
                    <a:pt x="2318" y="3425"/>
                  </a:lnTo>
                  <a:lnTo>
                    <a:pt x="2268" y="3393"/>
                  </a:lnTo>
                  <a:lnTo>
                    <a:pt x="2223" y="3356"/>
                  </a:lnTo>
                  <a:lnTo>
                    <a:pt x="2181" y="3315"/>
                  </a:lnTo>
                  <a:lnTo>
                    <a:pt x="2144" y="3269"/>
                  </a:lnTo>
                  <a:lnTo>
                    <a:pt x="2113" y="3219"/>
                  </a:lnTo>
                  <a:lnTo>
                    <a:pt x="2085" y="3167"/>
                  </a:lnTo>
                  <a:lnTo>
                    <a:pt x="2064" y="3110"/>
                  </a:lnTo>
                  <a:lnTo>
                    <a:pt x="2047" y="3053"/>
                  </a:lnTo>
                  <a:lnTo>
                    <a:pt x="2037" y="2992"/>
                  </a:lnTo>
                  <a:lnTo>
                    <a:pt x="2034" y="2930"/>
                  </a:lnTo>
                  <a:lnTo>
                    <a:pt x="2037" y="2873"/>
                  </a:lnTo>
                  <a:lnTo>
                    <a:pt x="2045" y="2819"/>
                  </a:lnTo>
                  <a:lnTo>
                    <a:pt x="2057" y="2767"/>
                  </a:lnTo>
                  <a:lnTo>
                    <a:pt x="2075" y="2716"/>
                  </a:lnTo>
                  <a:lnTo>
                    <a:pt x="1024" y="2107"/>
                  </a:lnTo>
                  <a:lnTo>
                    <a:pt x="987" y="2150"/>
                  </a:lnTo>
                  <a:lnTo>
                    <a:pt x="945" y="2188"/>
                  </a:lnTo>
                  <a:lnTo>
                    <a:pt x="901" y="2223"/>
                  </a:lnTo>
                  <a:lnTo>
                    <a:pt x="853" y="2254"/>
                  </a:lnTo>
                  <a:lnTo>
                    <a:pt x="801" y="2280"/>
                  </a:lnTo>
                  <a:lnTo>
                    <a:pt x="748" y="2300"/>
                  </a:lnTo>
                  <a:lnTo>
                    <a:pt x="692" y="2315"/>
                  </a:lnTo>
                  <a:lnTo>
                    <a:pt x="633" y="2323"/>
                  </a:lnTo>
                  <a:lnTo>
                    <a:pt x="573" y="2327"/>
                  </a:lnTo>
                  <a:lnTo>
                    <a:pt x="511" y="2323"/>
                  </a:lnTo>
                  <a:lnTo>
                    <a:pt x="451" y="2314"/>
                  </a:lnTo>
                  <a:lnTo>
                    <a:pt x="393" y="2298"/>
                  </a:lnTo>
                  <a:lnTo>
                    <a:pt x="336" y="2276"/>
                  </a:lnTo>
                  <a:lnTo>
                    <a:pt x="284" y="2248"/>
                  </a:lnTo>
                  <a:lnTo>
                    <a:pt x="235" y="2216"/>
                  </a:lnTo>
                  <a:lnTo>
                    <a:pt x="190" y="2179"/>
                  </a:lnTo>
                  <a:lnTo>
                    <a:pt x="147" y="2137"/>
                  </a:lnTo>
                  <a:lnTo>
                    <a:pt x="111" y="2091"/>
                  </a:lnTo>
                  <a:lnTo>
                    <a:pt x="78" y="2043"/>
                  </a:lnTo>
                  <a:lnTo>
                    <a:pt x="51" y="1989"/>
                  </a:lnTo>
                  <a:lnTo>
                    <a:pt x="30" y="1934"/>
                  </a:lnTo>
                  <a:lnTo>
                    <a:pt x="14" y="1876"/>
                  </a:lnTo>
                  <a:lnTo>
                    <a:pt x="3" y="1815"/>
                  </a:lnTo>
                  <a:lnTo>
                    <a:pt x="0" y="1752"/>
                  </a:lnTo>
                  <a:lnTo>
                    <a:pt x="3" y="1689"/>
                  </a:lnTo>
                  <a:lnTo>
                    <a:pt x="14" y="1629"/>
                  </a:lnTo>
                  <a:lnTo>
                    <a:pt x="30" y="1571"/>
                  </a:lnTo>
                  <a:lnTo>
                    <a:pt x="51" y="1515"/>
                  </a:lnTo>
                  <a:lnTo>
                    <a:pt x="78" y="1463"/>
                  </a:lnTo>
                  <a:lnTo>
                    <a:pt x="111" y="1413"/>
                  </a:lnTo>
                  <a:lnTo>
                    <a:pt x="147" y="1368"/>
                  </a:lnTo>
                  <a:lnTo>
                    <a:pt x="190" y="1326"/>
                  </a:lnTo>
                  <a:lnTo>
                    <a:pt x="235" y="1288"/>
                  </a:lnTo>
                  <a:lnTo>
                    <a:pt x="284" y="1257"/>
                  </a:lnTo>
                  <a:lnTo>
                    <a:pt x="336" y="1229"/>
                  </a:lnTo>
                  <a:lnTo>
                    <a:pt x="393" y="1208"/>
                  </a:lnTo>
                  <a:lnTo>
                    <a:pt x="451" y="1192"/>
                  </a:lnTo>
                  <a:lnTo>
                    <a:pt x="511" y="1181"/>
                  </a:lnTo>
                  <a:lnTo>
                    <a:pt x="573" y="1178"/>
                  </a:lnTo>
                  <a:lnTo>
                    <a:pt x="633" y="1181"/>
                  </a:lnTo>
                  <a:lnTo>
                    <a:pt x="692" y="1191"/>
                  </a:lnTo>
                  <a:lnTo>
                    <a:pt x="748" y="1205"/>
                  </a:lnTo>
                  <a:lnTo>
                    <a:pt x="801" y="1226"/>
                  </a:lnTo>
                  <a:lnTo>
                    <a:pt x="853" y="1251"/>
                  </a:lnTo>
                  <a:lnTo>
                    <a:pt x="901" y="1281"/>
                  </a:lnTo>
                  <a:lnTo>
                    <a:pt x="945" y="1316"/>
                  </a:lnTo>
                  <a:lnTo>
                    <a:pt x="987" y="1355"/>
                  </a:lnTo>
                  <a:lnTo>
                    <a:pt x="1024" y="1398"/>
                  </a:lnTo>
                  <a:lnTo>
                    <a:pt x="2075" y="789"/>
                  </a:lnTo>
                  <a:lnTo>
                    <a:pt x="2057" y="739"/>
                  </a:lnTo>
                  <a:lnTo>
                    <a:pt x="2045" y="685"/>
                  </a:lnTo>
                  <a:lnTo>
                    <a:pt x="2037" y="631"/>
                  </a:lnTo>
                  <a:lnTo>
                    <a:pt x="2034" y="576"/>
                  </a:lnTo>
                  <a:lnTo>
                    <a:pt x="2037" y="513"/>
                  </a:lnTo>
                  <a:lnTo>
                    <a:pt x="2047" y="452"/>
                  </a:lnTo>
                  <a:lnTo>
                    <a:pt x="2064" y="394"/>
                  </a:lnTo>
                  <a:lnTo>
                    <a:pt x="2085" y="339"/>
                  </a:lnTo>
                  <a:lnTo>
                    <a:pt x="2113" y="285"/>
                  </a:lnTo>
                  <a:lnTo>
                    <a:pt x="2144" y="237"/>
                  </a:lnTo>
                  <a:lnTo>
                    <a:pt x="2181" y="191"/>
                  </a:lnTo>
                  <a:lnTo>
                    <a:pt x="2223" y="149"/>
                  </a:lnTo>
                  <a:lnTo>
                    <a:pt x="2268" y="112"/>
                  </a:lnTo>
                  <a:lnTo>
                    <a:pt x="2318" y="79"/>
                  </a:lnTo>
                  <a:lnTo>
                    <a:pt x="2370" y="53"/>
                  </a:lnTo>
                  <a:lnTo>
                    <a:pt x="2427" y="30"/>
                  </a:lnTo>
                  <a:lnTo>
                    <a:pt x="2484" y="14"/>
                  </a:lnTo>
                  <a:lnTo>
                    <a:pt x="2544" y="5"/>
                  </a:lnTo>
                  <a:lnTo>
                    <a:pt x="2607"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63" name="Freeform 137"/>
            <p:cNvSpPr/>
            <p:nvPr/>
          </p:nvSpPr>
          <p:spPr bwMode="auto">
            <a:xfrm>
              <a:off x="5419726" y="2928938"/>
              <a:ext cx="50800" cy="50800"/>
            </a:xfrm>
            <a:custGeom>
              <a:avLst/>
              <a:gdLst>
                <a:gd name="T0" fmla="*/ 241 w 323"/>
                <a:gd name="T1" fmla="*/ 0 h 323"/>
                <a:gd name="T2" fmla="*/ 263 w 323"/>
                <a:gd name="T3" fmla="*/ 2 h 323"/>
                <a:gd name="T4" fmla="*/ 282 w 323"/>
                <a:gd name="T5" fmla="*/ 10 h 323"/>
                <a:gd name="T6" fmla="*/ 298 w 323"/>
                <a:gd name="T7" fmla="*/ 23 h 323"/>
                <a:gd name="T8" fmla="*/ 311 w 323"/>
                <a:gd name="T9" fmla="*/ 39 h 323"/>
                <a:gd name="T10" fmla="*/ 319 w 323"/>
                <a:gd name="T11" fmla="*/ 59 h 323"/>
                <a:gd name="T12" fmla="*/ 323 w 323"/>
                <a:gd name="T13" fmla="*/ 81 h 323"/>
                <a:gd name="T14" fmla="*/ 319 w 323"/>
                <a:gd name="T15" fmla="*/ 102 h 323"/>
                <a:gd name="T16" fmla="*/ 311 w 323"/>
                <a:gd name="T17" fmla="*/ 122 h 323"/>
                <a:gd name="T18" fmla="*/ 298 w 323"/>
                <a:gd name="T19" fmla="*/ 138 h 323"/>
                <a:gd name="T20" fmla="*/ 282 w 323"/>
                <a:gd name="T21" fmla="*/ 151 h 323"/>
                <a:gd name="T22" fmla="*/ 263 w 323"/>
                <a:gd name="T23" fmla="*/ 159 h 323"/>
                <a:gd name="T24" fmla="*/ 241 w 323"/>
                <a:gd name="T25" fmla="*/ 162 h 323"/>
                <a:gd name="T26" fmla="*/ 220 w 323"/>
                <a:gd name="T27" fmla="*/ 165 h 323"/>
                <a:gd name="T28" fmla="*/ 202 w 323"/>
                <a:gd name="T29" fmla="*/ 173 h 323"/>
                <a:gd name="T30" fmla="*/ 186 w 323"/>
                <a:gd name="T31" fmla="*/ 186 h 323"/>
                <a:gd name="T32" fmla="*/ 173 w 323"/>
                <a:gd name="T33" fmla="*/ 202 h 323"/>
                <a:gd name="T34" fmla="*/ 165 w 323"/>
                <a:gd name="T35" fmla="*/ 220 h 323"/>
                <a:gd name="T36" fmla="*/ 162 w 323"/>
                <a:gd name="T37" fmla="*/ 241 h 323"/>
                <a:gd name="T38" fmla="*/ 159 w 323"/>
                <a:gd name="T39" fmla="*/ 264 h 323"/>
                <a:gd name="T40" fmla="*/ 151 w 323"/>
                <a:gd name="T41" fmla="*/ 283 h 323"/>
                <a:gd name="T42" fmla="*/ 138 w 323"/>
                <a:gd name="T43" fmla="*/ 299 h 323"/>
                <a:gd name="T44" fmla="*/ 122 w 323"/>
                <a:gd name="T45" fmla="*/ 311 h 323"/>
                <a:gd name="T46" fmla="*/ 103 w 323"/>
                <a:gd name="T47" fmla="*/ 320 h 323"/>
                <a:gd name="T48" fmla="*/ 81 w 323"/>
                <a:gd name="T49" fmla="*/ 323 h 323"/>
                <a:gd name="T50" fmla="*/ 59 w 323"/>
                <a:gd name="T51" fmla="*/ 320 h 323"/>
                <a:gd name="T52" fmla="*/ 40 w 323"/>
                <a:gd name="T53" fmla="*/ 311 h 323"/>
                <a:gd name="T54" fmla="*/ 23 w 323"/>
                <a:gd name="T55" fmla="*/ 299 h 323"/>
                <a:gd name="T56" fmla="*/ 11 w 323"/>
                <a:gd name="T57" fmla="*/ 283 h 323"/>
                <a:gd name="T58" fmla="*/ 2 w 323"/>
                <a:gd name="T59" fmla="*/ 264 h 323"/>
                <a:gd name="T60" fmla="*/ 0 w 323"/>
                <a:gd name="T61" fmla="*/ 241 h 323"/>
                <a:gd name="T62" fmla="*/ 3 w 323"/>
                <a:gd name="T63" fmla="*/ 202 h 323"/>
                <a:gd name="T64" fmla="*/ 12 w 323"/>
                <a:gd name="T65" fmla="*/ 165 h 323"/>
                <a:gd name="T66" fmla="*/ 27 w 323"/>
                <a:gd name="T67" fmla="*/ 131 h 323"/>
                <a:gd name="T68" fmla="*/ 47 w 323"/>
                <a:gd name="T69" fmla="*/ 99 h 323"/>
                <a:gd name="T70" fmla="*/ 70 w 323"/>
                <a:gd name="T71" fmla="*/ 70 h 323"/>
                <a:gd name="T72" fmla="*/ 99 w 323"/>
                <a:gd name="T73" fmla="*/ 47 h 323"/>
                <a:gd name="T74" fmla="*/ 131 w 323"/>
                <a:gd name="T75" fmla="*/ 26 h 323"/>
                <a:gd name="T76" fmla="*/ 165 w 323"/>
                <a:gd name="T77" fmla="*/ 11 h 323"/>
                <a:gd name="T78" fmla="*/ 202 w 323"/>
                <a:gd name="T79" fmla="*/ 3 h 323"/>
                <a:gd name="T80" fmla="*/ 241 w 323"/>
                <a:gd name="T81"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3" h="323">
                  <a:moveTo>
                    <a:pt x="241" y="0"/>
                  </a:moveTo>
                  <a:lnTo>
                    <a:pt x="263" y="2"/>
                  </a:lnTo>
                  <a:lnTo>
                    <a:pt x="282" y="10"/>
                  </a:lnTo>
                  <a:lnTo>
                    <a:pt x="298" y="23"/>
                  </a:lnTo>
                  <a:lnTo>
                    <a:pt x="311" y="39"/>
                  </a:lnTo>
                  <a:lnTo>
                    <a:pt x="319" y="59"/>
                  </a:lnTo>
                  <a:lnTo>
                    <a:pt x="323" y="81"/>
                  </a:lnTo>
                  <a:lnTo>
                    <a:pt x="319" y="102"/>
                  </a:lnTo>
                  <a:lnTo>
                    <a:pt x="311" y="122"/>
                  </a:lnTo>
                  <a:lnTo>
                    <a:pt x="298" y="138"/>
                  </a:lnTo>
                  <a:lnTo>
                    <a:pt x="282" y="151"/>
                  </a:lnTo>
                  <a:lnTo>
                    <a:pt x="263" y="159"/>
                  </a:lnTo>
                  <a:lnTo>
                    <a:pt x="241" y="162"/>
                  </a:lnTo>
                  <a:lnTo>
                    <a:pt x="220" y="165"/>
                  </a:lnTo>
                  <a:lnTo>
                    <a:pt x="202" y="173"/>
                  </a:lnTo>
                  <a:lnTo>
                    <a:pt x="186" y="186"/>
                  </a:lnTo>
                  <a:lnTo>
                    <a:pt x="173" y="202"/>
                  </a:lnTo>
                  <a:lnTo>
                    <a:pt x="165" y="220"/>
                  </a:lnTo>
                  <a:lnTo>
                    <a:pt x="162" y="241"/>
                  </a:lnTo>
                  <a:lnTo>
                    <a:pt x="159" y="264"/>
                  </a:lnTo>
                  <a:lnTo>
                    <a:pt x="151" y="283"/>
                  </a:lnTo>
                  <a:lnTo>
                    <a:pt x="138" y="299"/>
                  </a:lnTo>
                  <a:lnTo>
                    <a:pt x="122" y="311"/>
                  </a:lnTo>
                  <a:lnTo>
                    <a:pt x="103" y="320"/>
                  </a:lnTo>
                  <a:lnTo>
                    <a:pt x="81" y="323"/>
                  </a:lnTo>
                  <a:lnTo>
                    <a:pt x="59" y="320"/>
                  </a:lnTo>
                  <a:lnTo>
                    <a:pt x="40" y="311"/>
                  </a:lnTo>
                  <a:lnTo>
                    <a:pt x="23" y="299"/>
                  </a:lnTo>
                  <a:lnTo>
                    <a:pt x="11" y="283"/>
                  </a:lnTo>
                  <a:lnTo>
                    <a:pt x="2" y="264"/>
                  </a:lnTo>
                  <a:lnTo>
                    <a:pt x="0" y="241"/>
                  </a:lnTo>
                  <a:lnTo>
                    <a:pt x="3" y="202"/>
                  </a:lnTo>
                  <a:lnTo>
                    <a:pt x="12" y="165"/>
                  </a:lnTo>
                  <a:lnTo>
                    <a:pt x="27" y="131"/>
                  </a:lnTo>
                  <a:lnTo>
                    <a:pt x="47" y="99"/>
                  </a:lnTo>
                  <a:lnTo>
                    <a:pt x="70" y="70"/>
                  </a:lnTo>
                  <a:lnTo>
                    <a:pt x="99" y="47"/>
                  </a:lnTo>
                  <a:lnTo>
                    <a:pt x="131" y="26"/>
                  </a:lnTo>
                  <a:lnTo>
                    <a:pt x="165" y="11"/>
                  </a:lnTo>
                  <a:lnTo>
                    <a:pt x="202" y="3"/>
                  </a:lnTo>
                  <a:lnTo>
                    <a:pt x="241"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grpSp>
        <p:nvGrpSpPr>
          <p:cNvPr id="64" name="Group 44"/>
          <p:cNvGrpSpPr/>
          <p:nvPr/>
        </p:nvGrpSpPr>
        <p:grpSpPr>
          <a:xfrm>
            <a:off x="3992767" y="3094055"/>
            <a:ext cx="450850" cy="555625"/>
            <a:chOff x="4460875" y="2689225"/>
            <a:chExt cx="450850" cy="555625"/>
          </a:xfrm>
          <a:solidFill>
            <a:schemeClr val="accent1"/>
          </a:solidFill>
        </p:grpSpPr>
        <p:sp>
          <p:nvSpPr>
            <p:cNvPr id="65" name="Freeform 142"/>
            <p:cNvSpPr>
              <a:spLocks noEditPoints="1"/>
            </p:cNvSpPr>
            <p:nvPr/>
          </p:nvSpPr>
          <p:spPr bwMode="auto">
            <a:xfrm>
              <a:off x="4460875" y="2689225"/>
              <a:ext cx="450850" cy="555625"/>
            </a:xfrm>
            <a:custGeom>
              <a:avLst/>
              <a:gdLst>
                <a:gd name="T0" fmla="*/ 1329 w 2839"/>
                <a:gd name="T1" fmla="*/ 173 h 3503"/>
                <a:gd name="T2" fmla="*/ 168 w 2839"/>
                <a:gd name="T3" fmla="*/ 523 h 3503"/>
                <a:gd name="T4" fmla="*/ 160 w 2839"/>
                <a:gd name="T5" fmla="*/ 1492 h 3503"/>
                <a:gd name="T6" fmla="*/ 186 w 2839"/>
                <a:gd name="T7" fmla="*/ 1818 h 3503"/>
                <a:gd name="T8" fmla="*/ 265 w 2839"/>
                <a:gd name="T9" fmla="*/ 2133 h 3503"/>
                <a:gd name="T10" fmla="*/ 395 w 2839"/>
                <a:gd name="T11" fmla="*/ 2431 h 3503"/>
                <a:gd name="T12" fmla="*/ 571 w 2839"/>
                <a:gd name="T13" fmla="*/ 2704 h 3503"/>
                <a:gd name="T14" fmla="*/ 784 w 2839"/>
                <a:gd name="T15" fmla="*/ 2941 h 3503"/>
                <a:gd name="T16" fmla="*/ 1030 w 2839"/>
                <a:gd name="T17" fmla="*/ 3140 h 3503"/>
                <a:gd name="T18" fmla="*/ 1307 w 2839"/>
                <a:gd name="T19" fmla="*/ 3298 h 3503"/>
                <a:gd name="T20" fmla="*/ 1434 w 2839"/>
                <a:gd name="T21" fmla="*/ 3340 h 3503"/>
                <a:gd name="T22" fmla="*/ 1719 w 2839"/>
                <a:gd name="T23" fmla="*/ 3198 h 3503"/>
                <a:gd name="T24" fmla="*/ 1976 w 2839"/>
                <a:gd name="T25" fmla="*/ 3012 h 3503"/>
                <a:gd name="T26" fmla="*/ 2200 w 2839"/>
                <a:gd name="T27" fmla="*/ 2787 h 3503"/>
                <a:gd name="T28" fmla="*/ 2390 w 2839"/>
                <a:gd name="T29" fmla="*/ 2526 h 3503"/>
                <a:gd name="T30" fmla="*/ 2536 w 2839"/>
                <a:gd name="T31" fmla="*/ 2235 h 3503"/>
                <a:gd name="T32" fmla="*/ 2631 w 2839"/>
                <a:gd name="T33" fmla="*/ 1925 h 3503"/>
                <a:gd name="T34" fmla="*/ 2676 w 2839"/>
                <a:gd name="T35" fmla="*/ 1601 h 3503"/>
                <a:gd name="T36" fmla="*/ 2677 w 2839"/>
                <a:gd name="T37" fmla="*/ 534 h 3503"/>
                <a:gd name="T38" fmla="*/ 2651 w 2839"/>
                <a:gd name="T39" fmla="*/ 509 h 3503"/>
                <a:gd name="T40" fmla="*/ 1419 w 2839"/>
                <a:gd name="T41" fmla="*/ 159 h 3503"/>
                <a:gd name="T42" fmla="*/ 1501 w 2839"/>
                <a:gd name="T43" fmla="*/ 7 h 3503"/>
                <a:gd name="T44" fmla="*/ 2726 w 2839"/>
                <a:gd name="T45" fmla="*/ 367 h 3503"/>
                <a:gd name="T46" fmla="*/ 2798 w 2839"/>
                <a:gd name="T47" fmla="*/ 428 h 3503"/>
                <a:gd name="T48" fmla="*/ 2836 w 2839"/>
                <a:gd name="T49" fmla="*/ 514 h 3503"/>
                <a:gd name="T50" fmla="*/ 2836 w 2839"/>
                <a:gd name="T51" fmla="*/ 1600 h 3503"/>
                <a:gd name="T52" fmla="*/ 2795 w 2839"/>
                <a:gd name="T53" fmla="*/ 1921 h 3503"/>
                <a:gd name="T54" fmla="*/ 2708 w 2839"/>
                <a:gd name="T55" fmla="*/ 2231 h 3503"/>
                <a:gd name="T56" fmla="*/ 2575 w 2839"/>
                <a:gd name="T57" fmla="*/ 2523 h 3503"/>
                <a:gd name="T58" fmla="*/ 2400 w 2839"/>
                <a:gd name="T59" fmla="*/ 2795 h 3503"/>
                <a:gd name="T60" fmla="*/ 2192 w 2839"/>
                <a:gd name="T61" fmla="*/ 3031 h 3503"/>
                <a:gd name="T62" fmla="*/ 1953 w 2839"/>
                <a:gd name="T63" fmla="*/ 3234 h 3503"/>
                <a:gd name="T64" fmla="*/ 1685 w 2839"/>
                <a:gd name="T65" fmla="*/ 3400 h 3503"/>
                <a:gd name="T66" fmla="*/ 1470 w 2839"/>
                <a:gd name="T67" fmla="*/ 3497 h 3503"/>
                <a:gd name="T68" fmla="*/ 1394 w 2839"/>
                <a:gd name="T69" fmla="*/ 3501 h 3503"/>
                <a:gd name="T70" fmla="*/ 1247 w 2839"/>
                <a:gd name="T71" fmla="*/ 3446 h 3503"/>
                <a:gd name="T72" fmla="*/ 972 w 2839"/>
                <a:gd name="T73" fmla="*/ 3292 h 3503"/>
                <a:gd name="T74" fmla="*/ 724 w 2839"/>
                <a:gd name="T75" fmla="*/ 3102 h 3503"/>
                <a:gd name="T76" fmla="*/ 504 w 2839"/>
                <a:gd name="T77" fmla="*/ 2877 h 3503"/>
                <a:gd name="T78" fmla="*/ 317 w 2839"/>
                <a:gd name="T79" fmla="*/ 2617 h 3503"/>
                <a:gd name="T80" fmla="*/ 169 w 2839"/>
                <a:gd name="T81" fmla="*/ 2330 h 3503"/>
                <a:gd name="T82" fmla="*/ 67 w 2839"/>
                <a:gd name="T83" fmla="*/ 2026 h 3503"/>
                <a:gd name="T84" fmla="*/ 11 w 2839"/>
                <a:gd name="T85" fmla="*/ 1709 h 3503"/>
                <a:gd name="T86" fmla="*/ 0 w 2839"/>
                <a:gd name="T87" fmla="*/ 547 h 3503"/>
                <a:gd name="T88" fmla="*/ 23 w 2839"/>
                <a:gd name="T89" fmla="*/ 455 h 3503"/>
                <a:gd name="T90" fmla="*/ 85 w 2839"/>
                <a:gd name="T91" fmla="*/ 383 h 3503"/>
                <a:gd name="T92" fmla="*/ 1284 w 2839"/>
                <a:gd name="T93" fmla="*/ 20 h 3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9" h="3503">
                  <a:moveTo>
                    <a:pt x="1419" y="159"/>
                  </a:moveTo>
                  <a:lnTo>
                    <a:pt x="1374" y="162"/>
                  </a:lnTo>
                  <a:lnTo>
                    <a:pt x="1329" y="173"/>
                  </a:lnTo>
                  <a:lnTo>
                    <a:pt x="188" y="509"/>
                  </a:lnTo>
                  <a:lnTo>
                    <a:pt x="177" y="514"/>
                  </a:lnTo>
                  <a:lnTo>
                    <a:pt x="168" y="523"/>
                  </a:lnTo>
                  <a:lnTo>
                    <a:pt x="162" y="534"/>
                  </a:lnTo>
                  <a:lnTo>
                    <a:pt x="160" y="547"/>
                  </a:lnTo>
                  <a:lnTo>
                    <a:pt x="160" y="1492"/>
                  </a:lnTo>
                  <a:lnTo>
                    <a:pt x="163" y="1601"/>
                  </a:lnTo>
                  <a:lnTo>
                    <a:pt x="171" y="1710"/>
                  </a:lnTo>
                  <a:lnTo>
                    <a:pt x="186" y="1818"/>
                  </a:lnTo>
                  <a:lnTo>
                    <a:pt x="206" y="1925"/>
                  </a:lnTo>
                  <a:lnTo>
                    <a:pt x="233" y="2030"/>
                  </a:lnTo>
                  <a:lnTo>
                    <a:pt x="265" y="2133"/>
                  </a:lnTo>
                  <a:lnTo>
                    <a:pt x="303" y="2235"/>
                  </a:lnTo>
                  <a:lnTo>
                    <a:pt x="346" y="2334"/>
                  </a:lnTo>
                  <a:lnTo>
                    <a:pt x="395" y="2431"/>
                  </a:lnTo>
                  <a:lnTo>
                    <a:pt x="449" y="2526"/>
                  </a:lnTo>
                  <a:lnTo>
                    <a:pt x="509" y="2618"/>
                  </a:lnTo>
                  <a:lnTo>
                    <a:pt x="571" y="2704"/>
                  </a:lnTo>
                  <a:lnTo>
                    <a:pt x="638" y="2787"/>
                  </a:lnTo>
                  <a:lnTo>
                    <a:pt x="709" y="2867"/>
                  </a:lnTo>
                  <a:lnTo>
                    <a:pt x="784" y="2941"/>
                  </a:lnTo>
                  <a:lnTo>
                    <a:pt x="863" y="3012"/>
                  </a:lnTo>
                  <a:lnTo>
                    <a:pt x="945" y="3079"/>
                  </a:lnTo>
                  <a:lnTo>
                    <a:pt x="1030" y="3140"/>
                  </a:lnTo>
                  <a:lnTo>
                    <a:pt x="1119" y="3198"/>
                  </a:lnTo>
                  <a:lnTo>
                    <a:pt x="1211" y="3250"/>
                  </a:lnTo>
                  <a:lnTo>
                    <a:pt x="1307" y="3298"/>
                  </a:lnTo>
                  <a:lnTo>
                    <a:pt x="1405" y="3340"/>
                  </a:lnTo>
                  <a:lnTo>
                    <a:pt x="1419" y="3343"/>
                  </a:lnTo>
                  <a:lnTo>
                    <a:pt x="1434" y="3340"/>
                  </a:lnTo>
                  <a:lnTo>
                    <a:pt x="1532" y="3298"/>
                  </a:lnTo>
                  <a:lnTo>
                    <a:pt x="1627" y="3250"/>
                  </a:lnTo>
                  <a:lnTo>
                    <a:pt x="1719" y="3198"/>
                  </a:lnTo>
                  <a:lnTo>
                    <a:pt x="1808" y="3140"/>
                  </a:lnTo>
                  <a:lnTo>
                    <a:pt x="1894" y="3079"/>
                  </a:lnTo>
                  <a:lnTo>
                    <a:pt x="1976" y="3012"/>
                  </a:lnTo>
                  <a:lnTo>
                    <a:pt x="2055" y="2941"/>
                  </a:lnTo>
                  <a:lnTo>
                    <a:pt x="2129" y="2867"/>
                  </a:lnTo>
                  <a:lnTo>
                    <a:pt x="2200" y="2787"/>
                  </a:lnTo>
                  <a:lnTo>
                    <a:pt x="2267" y="2704"/>
                  </a:lnTo>
                  <a:lnTo>
                    <a:pt x="2330" y="2618"/>
                  </a:lnTo>
                  <a:lnTo>
                    <a:pt x="2390" y="2526"/>
                  </a:lnTo>
                  <a:lnTo>
                    <a:pt x="2444" y="2431"/>
                  </a:lnTo>
                  <a:lnTo>
                    <a:pt x="2493" y="2334"/>
                  </a:lnTo>
                  <a:lnTo>
                    <a:pt x="2536" y="2235"/>
                  </a:lnTo>
                  <a:lnTo>
                    <a:pt x="2574" y="2133"/>
                  </a:lnTo>
                  <a:lnTo>
                    <a:pt x="2606" y="2030"/>
                  </a:lnTo>
                  <a:lnTo>
                    <a:pt x="2631" y="1925"/>
                  </a:lnTo>
                  <a:lnTo>
                    <a:pt x="2653" y="1818"/>
                  </a:lnTo>
                  <a:lnTo>
                    <a:pt x="2668" y="1710"/>
                  </a:lnTo>
                  <a:lnTo>
                    <a:pt x="2676" y="1601"/>
                  </a:lnTo>
                  <a:lnTo>
                    <a:pt x="2679" y="1492"/>
                  </a:lnTo>
                  <a:lnTo>
                    <a:pt x="2679" y="547"/>
                  </a:lnTo>
                  <a:lnTo>
                    <a:pt x="2677" y="534"/>
                  </a:lnTo>
                  <a:lnTo>
                    <a:pt x="2671" y="523"/>
                  </a:lnTo>
                  <a:lnTo>
                    <a:pt x="2662" y="514"/>
                  </a:lnTo>
                  <a:lnTo>
                    <a:pt x="2651" y="509"/>
                  </a:lnTo>
                  <a:lnTo>
                    <a:pt x="1510" y="173"/>
                  </a:lnTo>
                  <a:lnTo>
                    <a:pt x="1465" y="162"/>
                  </a:lnTo>
                  <a:lnTo>
                    <a:pt x="1419" y="159"/>
                  </a:lnTo>
                  <a:close/>
                  <a:moveTo>
                    <a:pt x="1392" y="0"/>
                  </a:moveTo>
                  <a:lnTo>
                    <a:pt x="1447" y="0"/>
                  </a:lnTo>
                  <a:lnTo>
                    <a:pt x="1501" y="7"/>
                  </a:lnTo>
                  <a:lnTo>
                    <a:pt x="1555" y="20"/>
                  </a:lnTo>
                  <a:lnTo>
                    <a:pt x="2695" y="356"/>
                  </a:lnTo>
                  <a:lnTo>
                    <a:pt x="2726" y="367"/>
                  </a:lnTo>
                  <a:lnTo>
                    <a:pt x="2754" y="383"/>
                  </a:lnTo>
                  <a:lnTo>
                    <a:pt x="2777" y="404"/>
                  </a:lnTo>
                  <a:lnTo>
                    <a:pt x="2798" y="428"/>
                  </a:lnTo>
                  <a:lnTo>
                    <a:pt x="2815" y="455"/>
                  </a:lnTo>
                  <a:lnTo>
                    <a:pt x="2828" y="483"/>
                  </a:lnTo>
                  <a:lnTo>
                    <a:pt x="2836" y="514"/>
                  </a:lnTo>
                  <a:lnTo>
                    <a:pt x="2839" y="547"/>
                  </a:lnTo>
                  <a:lnTo>
                    <a:pt x="2839" y="1492"/>
                  </a:lnTo>
                  <a:lnTo>
                    <a:pt x="2836" y="1600"/>
                  </a:lnTo>
                  <a:lnTo>
                    <a:pt x="2827" y="1709"/>
                  </a:lnTo>
                  <a:lnTo>
                    <a:pt x="2814" y="1815"/>
                  </a:lnTo>
                  <a:lnTo>
                    <a:pt x="2795" y="1921"/>
                  </a:lnTo>
                  <a:lnTo>
                    <a:pt x="2772" y="2026"/>
                  </a:lnTo>
                  <a:lnTo>
                    <a:pt x="2743" y="2129"/>
                  </a:lnTo>
                  <a:lnTo>
                    <a:pt x="2708" y="2231"/>
                  </a:lnTo>
                  <a:lnTo>
                    <a:pt x="2669" y="2330"/>
                  </a:lnTo>
                  <a:lnTo>
                    <a:pt x="2625" y="2428"/>
                  </a:lnTo>
                  <a:lnTo>
                    <a:pt x="2575" y="2523"/>
                  </a:lnTo>
                  <a:lnTo>
                    <a:pt x="2521" y="2617"/>
                  </a:lnTo>
                  <a:lnTo>
                    <a:pt x="2462" y="2708"/>
                  </a:lnTo>
                  <a:lnTo>
                    <a:pt x="2400" y="2795"/>
                  </a:lnTo>
                  <a:lnTo>
                    <a:pt x="2335" y="2877"/>
                  </a:lnTo>
                  <a:lnTo>
                    <a:pt x="2264" y="2955"/>
                  </a:lnTo>
                  <a:lnTo>
                    <a:pt x="2192" y="3031"/>
                  </a:lnTo>
                  <a:lnTo>
                    <a:pt x="2115" y="3102"/>
                  </a:lnTo>
                  <a:lnTo>
                    <a:pt x="2035" y="3170"/>
                  </a:lnTo>
                  <a:lnTo>
                    <a:pt x="1953" y="3234"/>
                  </a:lnTo>
                  <a:lnTo>
                    <a:pt x="1866" y="3292"/>
                  </a:lnTo>
                  <a:lnTo>
                    <a:pt x="1778" y="3349"/>
                  </a:lnTo>
                  <a:lnTo>
                    <a:pt x="1685" y="3400"/>
                  </a:lnTo>
                  <a:lnTo>
                    <a:pt x="1592" y="3446"/>
                  </a:lnTo>
                  <a:lnTo>
                    <a:pt x="1495" y="3488"/>
                  </a:lnTo>
                  <a:lnTo>
                    <a:pt x="1470" y="3497"/>
                  </a:lnTo>
                  <a:lnTo>
                    <a:pt x="1445" y="3501"/>
                  </a:lnTo>
                  <a:lnTo>
                    <a:pt x="1419" y="3503"/>
                  </a:lnTo>
                  <a:lnTo>
                    <a:pt x="1394" y="3501"/>
                  </a:lnTo>
                  <a:lnTo>
                    <a:pt x="1368" y="3497"/>
                  </a:lnTo>
                  <a:lnTo>
                    <a:pt x="1344" y="3488"/>
                  </a:lnTo>
                  <a:lnTo>
                    <a:pt x="1247" y="3446"/>
                  </a:lnTo>
                  <a:lnTo>
                    <a:pt x="1152" y="3400"/>
                  </a:lnTo>
                  <a:lnTo>
                    <a:pt x="1061" y="3349"/>
                  </a:lnTo>
                  <a:lnTo>
                    <a:pt x="972" y="3292"/>
                  </a:lnTo>
                  <a:lnTo>
                    <a:pt x="886" y="3234"/>
                  </a:lnTo>
                  <a:lnTo>
                    <a:pt x="803" y="3170"/>
                  </a:lnTo>
                  <a:lnTo>
                    <a:pt x="724" y="3102"/>
                  </a:lnTo>
                  <a:lnTo>
                    <a:pt x="647" y="3031"/>
                  </a:lnTo>
                  <a:lnTo>
                    <a:pt x="573" y="2955"/>
                  </a:lnTo>
                  <a:lnTo>
                    <a:pt x="504" y="2877"/>
                  </a:lnTo>
                  <a:lnTo>
                    <a:pt x="438" y="2795"/>
                  </a:lnTo>
                  <a:lnTo>
                    <a:pt x="377" y="2708"/>
                  </a:lnTo>
                  <a:lnTo>
                    <a:pt x="317" y="2617"/>
                  </a:lnTo>
                  <a:lnTo>
                    <a:pt x="263" y="2523"/>
                  </a:lnTo>
                  <a:lnTo>
                    <a:pt x="214" y="2428"/>
                  </a:lnTo>
                  <a:lnTo>
                    <a:pt x="169" y="2330"/>
                  </a:lnTo>
                  <a:lnTo>
                    <a:pt x="130" y="2231"/>
                  </a:lnTo>
                  <a:lnTo>
                    <a:pt x="96" y="2129"/>
                  </a:lnTo>
                  <a:lnTo>
                    <a:pt x="67" y="2026"/>
                  </a:lnTo>
                  <a:lnTo>
                    <a:pt x="42" y="1921"/>
                  </a:lnTo>
                  <a:lnTo>
                    <a:pt x="24" y="1815"/>
                  </a:lnTo>
                  <a:lnTo>
                    <a:pt x="11" y="1709"/>
                  </a:lnTo>
                  <a:lnTo>
                    <a:pt x="3" y="1600"/>
                  </a:lnTo>
                  <a:lnTo>
                    <a:pt x="0" y="1492"/>
                  </a:lnTo>
                  <a:lnTo>
                    <a:pt x="0" y="547"/>
                  </a:lnTo>
                  <a:lnTo>
                    <a:pt x="3" y="514"/>
                  </a:lnTo>
                  <a:lnTo>
                    <a:pt x="11" y="483"/>
                  </a:lnTo>
                  <a:lnTo>
                    <a:pt x="23" y="455"/>
                  </a:lnTo>
                  <a:lnTo>
                    <a:pt x="40" y="428"/>
                  </a:lnTo>
                  <a:lnTo>
                    <a:pt x="61" y="404"/>
                  </a:lnTo>
                  <a:lnTo>
                    <a:pt x="85" y="383"/>
                  </a:lnTo>
                  <a:lnTo>
                    <a:pt x="113" y="367"/>
                  </a:lnTo>
                  <a:lnTo>
                    <a:pt x="144" y="356"/>
                  </a:lnTo>
                  <a:lnTo>
                    <a:pt x="1284" y="20"/>
                  </a:lnTo>
                  <a:lnTo>
                    <a:pt x="1337" y="7"/>
                  </a:lnTo>
                  <a:lnTo>
                    <a:pt x="1392"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66" name="Freeform 143"/>
            <p:cNvSpPr>
              <a:spLocks noEditPoints="1"/>
            </p:cNvSpPr>
            <p:nvPr/>
          </p:nvSpPr>
          <p:spPr bwMode="auto">
            <a:xfrm>
              <a:off x="4532313" y="2760663"/>
              <a:ext cx="307975" cy="406400"/>
            </a:xfrm>
            <a:custGeom>
              <a:avLst/>
              <a:gdLst>
                <a:gd name="T0" fmla="*/ 160 w 1940"/>
                <a:gd name="T1" fmla="*/ 398 h 2563"/>
                <a:gd name="T2" fmla="*/ 163 w 1940"/>
                <a:gd name="T3" fmla="*/ 1132 h 2563"/>
                <a:gd name="T4" fmla="*/ 186 w 1940"/>
                <a:gd name="T5" fmla="*/ 1321 h 2563"/>
                <a:gd name="T6" fmla="*/ 231 w 1940"/>
                <a:gd name="T7" fmla="*/ 1504 h 2563"/>
                <a:gd name="T8" fmla="*/ 299 w 1940"/>
                <a:gd name="T9" fmla="*/ 1679 h 2563"/>
                <a:gd name="T10" fmla="*/ 387 w 1940"/>
                <a:gd name="T11" fmla="*/ 1845 h 2563"/>
                <a:gd name="T12" fmla="*/ 494 w 1940"/>
                <a:gd name="T13" fmla="*/ 1997 h 2563"/>
                <a:gd name="T14" fmla="*/ 613 w 1940"/>
                <a:gd name="T15" fmla="*/ 2131 h 2563"/>
                <a:gd name="T16" fmla="*/ 747 w 1940"/>
                <a:gd name="T17" fmla="*/ 2250 h 2563"/>
                <a:gd name="T18" fmla="*/ 893 w 1940"/>
                <a:gd name="T19" fmla="*/ 2353 h 2563"/>
                <a:gd name="T20" fmla="*/ 1047 w 1940"/>
                <a:gd name="T21" fmla="*/ 2353 h 2563"/>
                <a:gd name="T22" fmla="*/ 1194 w 1940"/>
                <a:gd name="T23" fmla="*/ 2250 h 2563"/>
                <a:gd name="T24" fmla="*/ 1327 w 1940"/>
                <a:gd name="T25" fmla="*/ 2131 h 2563"/>
                <a:gd name="T26" fmla="*/ 1447 w 1940"/>
                <a:gd name="T27" fmla="*/ 1997 h 2563"/>
                <a:gd name="T28" fmla="*/ 1554 w 1940"/>
                <a:gd name="T29" fmla="*/ 1845 h 2563"/>
                <a:gd name="T30" fmla="*/ 1642 w 1940"/>
                <a:gd name="T31" fmla="*/ 1679 h 2563"/>
                <a:gd name="T32" fmla="*/ 1709 w 1940"/>
                <a:gd name="T33" fmla="*/ 1504 h 2563"/>
                <a:gd name="T34" fmla="*/ 1755 w 1940"/>
                <a:gd name="T35" fmla="*/ 1321 h 2563"/>
                <a:gd name="T36" fmla="*/ 1778 w 1940"/>
                <a:gd name="T37" fmla="*/ 1132 h 2563"/>
                <a:gd name="T38" fmla="*/ 1780 w 1940"/>
                <a:gd name="T39" fmla="*/ 398 h 2563"/>
                <a:gd name="T40" fmla="*/ 959 w 1940"/>
                <a:gd name="T41" fmla="*/ 0 h 2563"/>
                <a:gd name="T42" fmla="*/ 1004 w 1940"/>
                <a:gd name="T43" fmla="*/ 4 h 2563"/>
                <a:gd name="T44" fmla="*/ 1878 w 1940"/>
                <a:gd name="T45" fmla="*/ 264 h 2563"/>
                <a:gd name="T46" fmla="*/ 1916 w 1940"/>
                <a:gd name="T47" fmla="*/ 297 h 2563"/>
                <a:gd name="T48" fmla="*/ 1938 w 1940"/>
                <a:gd name="T49" fmla="*/ 343 h 2563"/>
                <a:gd name="T50" fmla="*/ 1940 w 1940"/>
                <a:gd name="T51" fmla="*/ 1038 h 2563"/>
                <a:gd name="T52" fmla="*/ 1929 w 1940"/>
                <a:gd name="T53" fmla="*/ 1228 h 2563"/>
                <a:gd name="T54" fmla="*/ 1898 w 1940"/>
                <a:gd name="T55" fmla="*/ 1415 h 2563"/>
                <a:gd name="T56" fmla="*/ 1846 w 1940"/>
                <a:gd name="T57" fmla="*/ 1596 h 2563"/>
                <a:gd name="T58" fmla="*/ 1775 w 1940"/>
                <a:gd name="T59" fmla="*/ 1771 h 2563"/>
                <a:gd name="T60" fmla="*/ 1684 w 1940"/>
                <a:gd name="T61" fmla="*/ 1936 h 2563"/>
                <a:gd name="T62" fmla="*/ 1577 w 1940"/>
                <a:gd name="T63" fmla="*/ 2090 h 2563"/>
                <a:gd name="T64" fmla="*/ 1458 w 1940"/>
                <a:gd name="T65" fmla="*/ 2226 h 2563"/>
                <a:gd name="T66" fmla="*/ 1325 w 1940"/>
                <a:gd name="T67" fmla="*/ 2349 h 2563"/>
                <a:gd name="T68" fmla="*/ 1181 w 1940"/>
                <a:gd name="T69" fmla="*/ 2457 h 2563"/>
                <a:gd name="T70" fmla="*/ 1026 w 1940"/>
                <a:gd name="T71" fmla="*/ 2549 h 2563"/>
                <a:gd name="T72" fmla="*/ 990 w 1940"/>
                <a:gd name="T73" fmla="*/ 2561 h 2563"/>
                <a:gd name="T74" fmla="*/ 951 w 1940"/>
                <a:gd name="T75" fmla="*/ 2561 h 2563"/>
                <a:gd name="T76" fmla="*/ 915 w 1940"/>
                <a:gd name="T77" fmla="*/ 2549 h 2563"/>
                <a:gd name="T78" fmla="*/ 760 w 1940"/>
                <a:gd name="T79" fmla="*/ 2457 h 2563"/>
                <a:gd name="T80" fmla="*/ 615 w 1940"/>
                <a:gd name="T81" fmla="*/ 2349 h 2563"/>
                <a:gd name="T82" fmla="*/ 483 w 1940"/>
                <a:gd name="T83" fmla="*/ 2226 h 2563"/>
                <a:gd name="T84" fmla="*/ 364 w 1940"/>
                <a:gd name="T85" fmla="*/ 2090 h 2563"/>
                <a:gd name="T86" fmla="*/ 256 w 1940"/>
                <a:gd name="T87" fmla="*/ 1936 h 2563"/>
                <a:gd name="T88" fmla="*/ 166 w 1940"/>
                <a:gd name="T89" fmla="*/ 1771 h 2563"/>
                <a:gd name="T90" fmla="*/ 94 w 1940"/>
                <a:gd name="T91" fmla="*/ 1596 h 2563"/>
                <a:gd name="T92" fmla="*/ 43 w 1940"/>
                <a:gd name="T93" fmla="*/ 1415 h 2563"/>
                <a:gd name="T94" fmla="*/ 11 w 1940"/>
                <a:gd name="T95" fmla="*/ 1228 h 2563"/>
                <a:gd name="T96" fmla="*/ 0 w 1940"/>
                <a:gd name="T97" fmla="*/ 1038 h 2563"/>
                <a:gd name="T98" fmla="*/ 3 w 1940"/>
                <a:gd name="T99" fmla="*/ 343 h 2563"/>
                <a:gd name="T100" fmla="*/ 24 w 1940"/>
                <a:gd name="T101" fmla="*/ 297 h 2563"/>
                <a:gd name="T102" fmla="*/ 63 w 1940"/>
                <a:gd name="T103" fmla="*/ 264 h 2563"/>
                <a:gd name="T104" fmla="*/ 936 w 1940"/>
                <a:gd name="T105" fmla="*/ 4 h 2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40" h="2563">
                  <a:moveTo>
                    <a:pt x="970" y="160"/>
                  </a:moveTo>
                  <a:lnTo>
                    <a:pt x="160" y="398"/>
                  </a:lnTo>
                  <a:lnTo>
                    <a:pt x="160" y="1038"/>
                  </a:lnTo>
                  <a:lnTo>
                    <a:pt x="163" y="1132"/>
                  </a:lnTo>
                  <a:lnTo>
                    <a:pt x="171" y="1227"/>
                  </a:lnTo>
                  <a:lnTo>
                    <a:pt x="186" y="1321"/>
                  </a:lnTo>
                  <a:lnTo>
                    <a:pt x="205" y="1413"/>
                  </a:lnTo>
                  <a:lnTo>
                    <a:pt x="231" y="1504"/>
                  </a:lnTo>
                  <a:lnTo>
                    <a:pt x="263" y="1592"/>
                  </a:lnTo>
                  <a:lnTo>
                    <a:pt x="299" y="1679"/>
                  </a:lnTo>
                  <a:lnTo>
                    <a:pt x="340" y="1763"/>
                  </a:lnTo>
                  <a:lnTo>
                    <a:pt x="387" y="1845"/>
                  </a:lnTo>
                  <a:lnTo>
                    <a:pt x="439" y="1925"/>
                  </a:lnTo>
                  <a:lnTo>
                    <a:pt x="494" y="1997"/>
                  </a:lnTo>
                  <a:lnTo>
                    <a:pt x="551" y="2065"/>
                  </a:lnTo>
                  <a:lnTo>
                    <a:pt x="613" y="2131"/>
                  </a:lnTo>
                  <a:lnTo>
                    <a:pt x="679" y="2193"/>
                  </a:lnTo>
                  <a:lnTo>
                    <a:pt x="747" y="2250"/>
                  </a:lnTo>
                  <a:lnTo>
                    <a:pt x="818" y="2303"/>
                  </a:lnTo>
                  <a:lnTo>
                    <a:pt x="893" y="2353"/>
                  </a:lnTo>
                  <a:lnTo>
                    <a:pt x="970" y="2398"/>
                  </a:lnTo>
                  <a:lnTo>
                    <a:pt x="1047" y="2353"/>
                  </a:lnTo>
                  <a:lnTo>
                    <a:pt x="1122" y="2303"/>
                  </a:lnTo>
                  <a:lnTo>
                    <a:pt x="1194" y="2250"/>
                  </a:lnTo>
                  <a:lnTo>
                    <a:pt x="1262" y="2193"/>
                  </a:lnTo>
                  <a:lnTo>
                    <a:pt x="1327" y="2131"/>
                  </a:lnTo>
                  <a:lnTo>
                    <a:pt x="1389" y="2065"/>
                  </a:lnTo>
                  <a:lnTo>
                    <a:pt x="1447" y="1997"/>
                  </a:lnTo>
                  <a:lnTo>
                    <a:pt x="1500" y="1925"/>
                  </a:lnTo>
                  <a:lnTo>
                    <a:pt x="1554" y="1845"/>
                  </a:lnTo>
                  <a:lnTo>
                    <a:pt x="1600" y="1763"/>
                  </a:lnTo>
                  <a:lnTo>
                    <a:pt x="1642" y="1679"/>
                  </a:lnTo>
                  <a:lnTo>
                    <a:pt x="1678" y="1592"/>
                  </a:lnTo>
                  <a:lnTo>
                    <a:pt x="1709" y="1504"/>
                  </a:lnTo>
                  <a:lnTo>
                    <a:pt x="1734" y="1413"/>
                  </a:lnTo>
                  <a:lnTo>
                    <a:pt x="1755" y="1321"/>
                  </a:lnTo>
                  <a:lnTo>
                    <a:pt x="1770" y="1227"/>
                  </a:lnTo>
                  <a:lnTo>
                    <a:pt x="1778" y="1132"/>
                  </a:lnTo>
                  <a:lnTo>
                    <a:pt x="1780" y="1038"/>
                  </a:lnTo>
                  <a:lnTo>
                    <a:pt x="1780" y="398"/>
                  </a:lnTo>
                  <a:lnTo>
                    <a:pt x="970" y="160"/>
                  </a:lnTo>
                  <a:close/>
                  <a:moveTo>
                    <a:pt x="959" y="0"/>
                  </a:moveTo>
                  <a:lnTo>
                    <a:pt x="982" y="0"/>
                  </a:lnTo>
                  <a:lnTo>
                    <a:pt x="1004" y="4"/>
                  </a:lnTo>
                  <a:lnTo>
                    <a:pt x="1855" y="255"/>
                  </a:lnTo>
                  <a:lnTo>
                    <a:pt x="1878" y="264"/>
                  </a:lnTo>
                  <a:lnTo>
                    <a:pt x="1899" y="279"/>
                  </a:lnTo>
                  <a:lnTo>
                    <a:pt x="1916" y="297"/>
                  </a:lnTo>
                  <a:lnTo>
                    <a:pt x="1929" y="320"/>
                  </a:lnTo>
                  <a:lnTo>
                    <a:pt x="1938" y="343"/>
                  </a:lnTo>
                  <a:lnTo>
                    <a:pt x="1940" y="369"/>
                  </a:lnTo>
                  <a:lnTo>
                    <a:pt x="1940" y="1038"/>
                  </a:lnTo>
                  <a:lnTo>
                    <a:pt x="1938" y="1133"/>
                  </a:lnTo>
                  <a:lnTo>
                    <a:pt x="1929" y="1228"/>
                  </a:lnTo>
                  <a:lnTo>
                    <a:pt x="1916" y="1322"/>
                  </a:lnTo>
                  <a:lnTo>
                    <a:pt x="1898" y="1415"/>
                  </a:lnTo>
                  <a:lnTo>
                    <a:pt x="1875" y="1507"/>
                  </a:lnTo>
                  <a:lnTo>
                    <a:pt x="1846" y="1596"/>
                  </a:lnTo>
                  <a:lnTo>
                    <a:pt x="1813" y="1684"/>
                  </a:lnTo>
                  <a:lnTo>
                    <a:pt x="1775" y="1771"/>
                  </a:lnTo>
                  <a:lnTo>
                    <a:pt x="1732" y="1855"/>
                  </a:lnTo>
                  <a:lnTo>
                    <a:pt x="1684" y="1936"/>
                  </a:lnTo>
                  <a:lnTo>
                    <a:pt x="1631" y="2016"/>
                  </a:lnTo>
                  <a:lnTo>
                    <a:pt x="1577" y="2090"/>
                  </a:lnTo>
                  <a:lnTo>
                    <a:pt x="1519" y="2159"/>
                  </a:lnTo>
                  <a:lnTo>
                    <a:pt x="1458" y="2226"/>
                  </a:lnTo>
                  <a:lnTo>
                    <a:pt x="1393" y="2289"/>
                  </a:lnTo>
                  <a:lnTo>
                    <a:pt x="1325" y="2349"/>
                  </a:lnTo>
                  <a:lnTo>
                    <a:pt x="1255" y="2404"/>
                  </a:lnTo>
                  <a:lnTo>
                    <a:pt x="1181" y="2457"/>
                  </a:lnTo>
                  <a:lnTo>
                    <a:pt x="1104" y="2505"/>
                  </a:lnTo>
                  <a:lnTo>
                    <a:pt x="1026" y="2549"/>
                  </a:lnTo>
                  <a:lnTo>
                    <a:pt x="1008" y="2557"/>
                  </a:lnTo>
                  <a:lnTo>
                    <a:pt x="990" y="2561"/>
                  </a:lnTo>
                  <a:lnTo>
                    <a:pt x="970" y="2563"/>
                  </a:lnTo>
                  <a:lnTo>
                    <a:pt x="951" y="2561"/>
                  </a:lnTo>
                  <a:lnTo>
                    <a:pt x="933" y="2557"/>
                  </a:lnTo>
                  <a:lnTo>
                    <a:pt x="915" y="2549"/>
                  </a:lnTo>
                  <a:lnTo>
                    <a:pt x="836" y="2505"/>
                  </a:lnTo>
                  <a:lnTo>
                    <a:pt x="760" y="2457"/>
                  </a:lnTo>
                  <a:lnTo>
                    <a:pt x="686" y="2404"/>
                  </a:lnTo>
                  <a:lnTo>
                    <a:pt x="615" y="2349"/>
                  </a:lnTo>
                  <a:lnTo>
                    <a:pt x="548" y="2289"/>
                  </a:lnTo>
                  <a:lnTo>
                    <a:pt x="483" y="2226"/>
                  </a:lnTo>
                  <a:lnTo>
                    <a:pt x="421" y="2159"/>
                  </a:lnTo>
                  <a:lnTo>
                    <a:pt x="364" y="2090"/>
                  </a:lnTo>
                  <a:lnTo>
                    <a:pt x="310" y="2016"/>
                  </a:lnTo>
                  <a:lnTo>
                    <a:pt x="256" y="1936"/>
                  </a:lnTo>
                  <a:lnTo>
                    <a:pt x="209" y="1855"/>
                  </a:lnTo>
                  <a:lnTo>
                    <a:pt x="166" y="1771"/>
                  </a:lnTo>
                  <a:lnTo>
                    <a:pt x="128" y="1684"/>
                  </a:lnTo>
                  <a:lnTo>
                    <a:pt x="94" y="1596"/>
                  </a:lnTo>
                  <a:lnTo>
                    <a:pt x="66" y="1507"/>
                  </a:lnTo>
                  <a:lnTo>
                    <a:pt x="43" y="1415"/>
                  </a:lnTo>
                  <a:lnTo>
                    <a:pt x="24" y="1322"/>
                  </a:lnTo>
                  <a:lnTo>
                    <a:pt x="11" y="1228"/>
                  </a:lnTo>
                  <a:lnTo>
                    <a:pt x="3" y="1133"/>
                  </a:lnTo>
                  <a:lnTo>
                    <a:pt x="0" y="1038"/>
                  </a:lnTo>
                  <a:lnTo>
                    <a:pt x="0" y="369"/>
                  </a:lnTo>
                  <a:lnTo>
                    <a:pt x="3" y="343"/>
                  </a:lnTo>
                  <a:lnTo>
                    <a:pt x="12" y="320"/>
                  </a:lnTo>
                  <a:lnTo>
                    <a:pt x="24" y="297"/>
                  </a:lnTo>
                  <a:lnTo>
                    <a:pt x="41" y="279"/>
                  </a:lnTo>
                  <a:lnTo>
                    <a:pt x="63" y="264"/>
                  </a:lnTo>
                  <a:lnTo>
                    <a:pt x="86" y="255"/>
                  </a:lnTo>
                  <a:lnTo>
                    <a:pt x="936" y="4"/>
                  </a:lnTo>
                  <a:lnTo>
                    <a:pt x="959"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sp>
        <p:nvSpPr>
          <p:cNvPr id="67" name="Freeform 165"/>
          <p:cNvSpPr>
            <a:spLocks noEditPoints="1"/>
          </p:cNvSpPr>
          <p:nvPr/>
        </p:nvSpPr>
        <p:spPr bwMode="auto">
          <a:xfrm>
            <a:off x="3567684" y="4215406"/>
            <a:ext cx="344488" cy="411162"/>
          </a:xfrm>
          <a:custGeom>
            <a:avLst/>
            <a:gdLst>
              <a:gd name="T0" fmla="*/ 255 w 2169"/>
              <a:gd name="T1" fmla="*/ 1007 h 2589"/>
              <a:gd name="T2" fmla="*/ 197 w 2169"/>
              <a:gd name="T3" fmla="*/ 1056 h 2589"/>
              <a:gd name="T4" fmla="*/ 173 w 2169"/>
              <a:gd name="T5" fmla="*/ 1130 h 2589"/>
              <a:gd name="T6" fmla="*/ 184 w 2169"/>
              <a:gd name="T7" fmla="*/ 1511 h 2589"/>
              <a:gd name="T8" fmla="*/ 233 w 2169"/>
              <a:gd name="T9" fmla="*/ 1569 h 2589"/>
              <a:gd name="T10" fmla="*/ 306 w 2169"/>
              <a:gd name="T11" fmla="*/ 1592 h 2589"/>
              <a:gd name="T12" fmla="*/ 306 w 2169"/>
              <a:gd name="T13" fmla="*/ 997 h 2589"/>
              <a:gd name="T14" fmla="*/ 530 w 2169"/>
              <a:gd name="T15" fmla="*/ 838 h 2589"/>
              <a:gd name="T16" fmla="*/ 531 w 2169"/>
              <a:gd name="T17" fmla="*/ 1752 h 2589"/>
              <a:gd name="T18" fmla="*/ 531 w 2169"/>
              <a:gd name="T19" fmla="*/ 837 h 2589"/>
              <a:gd name="T20" fmla="*/ 1925 w 2169"/>
              <a:gd name="T21" fmla="*/ 181 h 2589"/>
              <a:gd name="T22" fmla="*/ 1925 w 2169"/>
              <a:gd name="T23" fmla="*/ 2408 h 2589"/>
              <a:gd name="T24" fmla="*/ 1963 w 2169"/>
              <a:gd name="T25" fmla="*/ 2414 h 2589"/>
              <a:gd name="T26" fmla="*/ 1983 w 2169"/>
              <a:gd name="T27" fmla="*/ 2402 h 2589"/>
              <a:gd name="T28" fmla="*/ 1995 w 2169"/>
              <a:gd name="T29" fmla="*/ 2370 h 2589"/>
              <a:gd name="T30" fmla="*/ 1989 w 2169"/>
              <a:gd name="T31" fmla="*/ 195 h 2589"/>
              <a:gd name="T32" fmla="*/ 1971 w 2169"/>
              <a:gd name="T33" fmla="*/ 179 h 2589"/>
              <a:gd name="T34" fmla="*/ 1956 w 2169"/>
              <a:gd name="T35" fmla="*/ 0 h 2589"/>
              <a:gd name="T36" fmla="*/ 2053 w 2169"/>
              <a:gd name="T37" fmla="*/ 26 h 2589"/>
              <a:gd name="T38" fmla="*/ 2128 w 2169"/>
              <a:gd name="T39" fmla="*/ 93 h 2589"/>
              <a:gd name="T40" fmla="*/ 2166 w 2169"/>
              <a:gd name="T41" fmla="*/ 184 h 2589"/>
              <a:gd name="T42" fmla="*/ 2166 w 2169"/>
              <a:gd name="T43" fmla="*/ 2404 h 2589"/>
              <a:gd name="T44" fmla="*/ 2128 w 2169"/>
              <a:gd name="T45" fmla="*/ 2497 h 2589"/>
              <a:gd name="T46" fmla="*/ 2053 w 2169"/>
              <a:gd name="T47" fmla="*/ 2563 h 2589"/>
              <a:gd name="T48" fmla="*/ 1950 w 2169"/>
              <a:gd name="T49" fmla="*/ 2589 h 2589"/>
              <a:gd name="T50" fmla="*/ 1857 w 2169"/>
              <a:gd name="T51" fmla="*/ 2569 h 2589"/>
              <a:gd name="T52" fmla="*/ 531 w 2169"/>
              <a:gd name="T53" fmla="*/ 1926 h 2589"/>
              <a:gd name="T54" fmla="*/ 438 w 2169"/>
              <a:gd name="T55" fmla="*/ 1899 h 2589"/>
              <a:gd name="T56" fmla="*/ 374 w 2169"/>
              <a:gd name="T57" fmla="*/ 1829 h 2589"/>
              <a:gd name="T58" fmla="*/ 306 w 2169"/>
              <a:gd name="T59" fmla="*/ 1765 h 2589"/>
              <a:gd name="T60" fmla="*/ 178 w 2169"/>
              <a:gd name="T61" fmla="*/ 1737 h 2589"/>
              <a:gd name="T62" fmla="*/ 76 w 2169"/>
              <a:gd name="T63" fmla="*/ 1660 h 2589"/>
              <a:gd name="T64" fmla="*/ 13 w 2169"/>
              <a:gd name="T65" fmla="*/ 1547 h 2589"/>
              <a:gd name="T66" fmla="*/ 0 w 2169"/>
              <a:gd name="T67" fmla="*/ 1130 h 2589"/>
              <a:gd name="T68" fmla="*/ 29 w 2169"/>
              <a:gd name="T69" fmla="*/ 1001 h 2589"/>
              <a:gd name="T70" fmla="*/ 105 w 2169"/>
              <a:gd name="T71" fmla="*/ 898 h 2589"/>
              <a:gd name="T72" fmla="*/ 218 w 2169"/>
              <a:gd name="T73" fmla="*/ 837 h 2589"/>
              <a:gd name="T74" fmla="*/ 357 w 2169"/>
              <a:gd name="T75" fmla="*/ 823 h 2589"/>
              <a:gd name="T76" fmla="*/ 391 w 2169"/>
              <a:gd name="T77" fmla="*/ 734 h 2589"/>
              <a:gd name="T78" fmla="*/ 467 w 2169"/>
              <a:gd name="T79" fmla="*/ 675 h 2589"/>
              <a:gd name="T80" fmla="*/ 888 w 2169"/>
              <a:gd name="T81" fmla="*/ 664 h 2589"/>
              <a:gd name="T82" fmla="*/ 1890 w 2169"/>
              <a:gd name="T83" fmla="*/ 8 h 2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9" h="2589">
                <a:moveTo>
                  <a:pt x="306" y="997"/>
                </a:moveTo>
                <a:lnTo>
                  <a:pt x="280" y="999"/>
                </a:lnTo>
                <a:lnTo>
                  <a:pt x="255" y="1007"/>
                </a:lnTo>
                <a:lnTo>
                  <a:pt x="233" y="1020"/>
                </a:lnTo>
                <a:lnTo>
                  <a:pt x="213" y="1036"/>
                </a:lnTo>
                <a:lnTo>
                  <a:pt x="197" y="1056"/>
                </a:lnTo>
                <a:lnTo>
                  <a:pt x="184" y="1078"/>
                </a:lnTo>
                <a:lnTo>
                  <a:pt x="177" y="1104"/>
                </a:lnTo>
                <a:lnTo>
                  <a:pt x="173" y="1130"/>
                </a:lnTo>
                <a:lnTo>
                  <a:pt x="173" y="1459"/>
                </a:lnTo>
                <a:lnTo>
                  <a:pt x="177" y="1485"/>
                </a:lnTo>
                <a:lnTo>
                  <a:pt x="184" y="1511"/>
                </a:lnTo>
                <a:lnTo>
                  <a:pt x="197" y="1533"/>
                </a:lnTo>
                <a:lnTo>
                  <a:pt x="213" y="1553"/>
                </a:lnTo>
                <a:lnTo>
                  <a:pt x="233" y="1569"/>
                </a:lnTo>
                <a:lnTo>
                  <a:pt x="255" y="1581"/>
                </a:lnTo>
                <a:lnTo>
                  <a:pt x="280" y="1590"/>
                </a:lnTo>
                <a:lnTo>
                  <a:pt x="306" y="1592"/>
                </a:lnTo>
                <a:lnTo>
                  <a:pt x="356" y="1592"/>
                </a:lnTo>
                <a:lnTo>
                  <a:pt x="356" y="997"/>
                </a:lnTo>
                <a:lnTo>
                  <a:pt x="306" y="997"/>
                </a:lnTo>
                <a:close/>
                <a:moveTo>
                  <a:pt x="531" y="837"/>
                </a:moveTo>
                <a:lnTo>
                  <a:pt x="531" y="837"/>
                </a:lnTo>
                <a:lnTo>
                  <a:pt x="530" y="838"/>
                </a:lnTo>
                <a:lnTo>
                  <a:pt x="530" y="1751"/>
                </a:lnTo>
                <a:lnTo>
                  <a:pt x="531" y="1751"/>
                </a:lnTo>
                <a:lnTo>
                  <a:pt x="531" y="1752"/>
                </a:lnTo>
                <a:lnTo>
                  <a:pt x="828" y="1752"/>
                </a:lnTo>
                <a:lnTo>
                  <a:pt x="828" y="837"/>
                </a:lnTo>
                <a:lnTo>
                  <a:pt x="531" y="837"/>
                </a:lnTo>
                <a:close/>
                <a:moveTo>
                  <a:pt x="1953" y="173"/>
                </a:moveTo>
                <a:lnTo>
                  <a:pt x="1939" y="174"/>
                </a:lnTo>
                <a:lnTo>
                  <a:pt x="1925" y="181"/>
                </a:lnTo>
                <a:lnTo>
                  <a:pt x="1001" y="796"/>
                </a:lnTo>
                <a:lnTo>
                  <a:pt x="1001" y="1793"/>
                </a:lnTo>
                <a:lnTo>
                  <a:pt x="1925" y="2408"/>
                </a:lnTo>
                <a:lnTo>
                  <a:pt x="1939" y="2415"/>
                </a:lnTo>
                <a:lnTo>
                  <a:pt x="1953" y="2416"/>
                </a:lnTo>
                <a:lnTo>
                  <a:pt x="1963" y="2414"/>
                </a:lnTo>
                <a:lnTo>
                  <a:pt x="1971" y="2410"/>
                </a:lnTo>
                <a:lnTo>
                  <a:pt x="1976" y="2407"/>
                </a:lnTo>
                <a:lnTo>
                  <a:pt x="1983" y="2402"/>
                </a:lnTo>
                <a:lnTo>
                  <a:pt x="1989" y="2393"/>
                </a:lnTo>
                <a:lnTo>
                  <a:pt x="1993" y="2384"/>
                </a:lnTo>
                <a:lnTo>
                  <a:pt x="1995" y="2370"/>
                </a:lnTo>
                <a:lnTo>
                  <a:pt x="1995" y="218"/>
                </a:lnTo>
                <a:lnTo>
                  <a:pt x="1993" y="205"/>
                </a:lnTo>
                <a:lnTo>
                  <a:pt x="1989" y="195"/>
                </a:lnTo>
                <a:lnTo>
                  <a:pt x="1983" y="187"/>
                </a:lnTo>
                <a:lnTo>
                  <a:pt x="1976" y="182"/>
                </a:lnTo>
                <a:lnTo>
                  <a:pt x="1971" y="179"/>
                </a:lnTo>
                <a:lnTo>
                  <a:pt x="1963" y="175"/>
                </a:lnTo>
                <a:lnTo>
                  <a:pt x="1953" y="173"/>
                </a:lnTo>
                <a:close/>
                <a:moveTo>
                  <a:pt x="1956" y="0"/>
                </a:moveTo>
                <a:lnTo>
                  <a:pt x="1989" y="3"/>
                </a:lnTo>
                <a:lnTo>
                  <a:pt x="2022" y="12"/>
                </a:lnTo>
                <a:lnTo>
                  <a:pt x="2053" y="26"/>
                </a:lnTo>
                <a:lnTo>
                  <a:pt x="2082" y="44"/>
                </a:lnTo>
                <a:lnTo>
                  <a:pt x="2107" y="66"/>
                </a:lnTo>
                <a:lnTo>
                  <a:pt x="2128" y="93"/>
                </a:lnTo>
                <a:lnTo>
                  <a:pt x="2145" y="120"/>
                </a:lnTo>
                <a:lnTo>
                  <a:pt x="2158" y="151"/>
                </a:lnTo>
                <a:lnTo>
                  <a:pt x="2166" y="184"/>
                </a:lnTo>
                <a:lnTo>
                  <a:pt x="2169" y="218"/>
                </a:lnTo>
                <a:lnTo>
                  <a:pt x="2169" y="2370"/>
                </a:lnTo>
                <a:lnTo>
                  <a:pt x="2166" y="2404"/>
                </a:lnTo>
                <a:lnTo>
                  <a:pt x="2158" y="2437"/>
                </a:lnTo>
                <a:lnTo>
                  <a:pt x="2145" y="2468"/>
                </a:lnTo>
                <a:lnTo>
                  <a:pt x="2128" y="2497"/>
                </a:lnTo>
                <a:lnTo>
                  <a:pt x="2107" y="2522"/>
                </a:lnTo>
                <a:lnTo>
                  <a:pt x="2082" y="2544"/>
                </a:lnTo>
                <a:lnTo>
                  <a:pt x="2053" y="2563"/>
                </a:lnTo>
                <a:lnTo>
                  <a:pt x="2020" y="2577"/>
                </a:lnTo>
                <a:lnTo>
                  <a:pt x="1985" y="2586"/>
                </a:lnTo>
                <a:lnTo>
                  <a:pt x="1950" y="2589"/>
                </a:lnTo>
                <a:lnTo>
                  <a:pt x="1918" y="2587"/>
                </a:lnTo>
                <a:lnTo>
                  <a:pt x="1887" y="2579"/>
                </a:lnTo>
                <a:lnTo>
                  <a:pt x="1857" y="2569"/>
                </a:lnTo>
                <a:lnTo>
                  <a:pt x="1828" y="2553"/>
                </a:lnTo>
                <a:lnTo>
                  <a:pt x="888" y="1926"/>
                </a:lnTo>
                <a:lnTo>
                  <a:pt x="531" y="1926"/>
                </a:lnTo>
                <a:lnTo>
                  <a:pt x="498" y="1922"/>
                </a:lnTo>
                <a:lnTo>
                  <a:pt x="467" y="1913"/>
                </a:lnTo>
                <a:lnTo>
                  <a:pt x="438" y="1899"/>
                </a:lnTo>
                <a:lnTo>
                  <a:pt x="413" y="1879"/>
                </a:lnTo>
                <a:lnTo>
                  <a:pt x="391" y="1855"/>
                </a:lnTo>
                <a:lnTo>
                  <a:pt x="374" y="1829"/>
                </a:lnTo>
                <a:lnTo>
                  <a:pt x="363" y="1798"/>
                </a:lnTo>
                <a:lnTo>
                  <a:pt x="357" y="1765"/>
                </a:lnTo>
                <a:lnTo>
                  <a:pt x="306" y="1765"/>
                </a:lnTo>
                <a:lnTo>
                  <a:pt x="262" y="1762"/>
                </a:lnTo>
                <a:lnTo>
                  <a:pt x="218" y="1752"/>
                </a:lnTo>
                <a:lnTo>
                  <a:pt x="178" y="1737"/>
                </a:lnTo>
                <a:lnTo>
                  <a:pt x="140" y="1716"/>
                </a:lnTo>
                <a:lnTo>
                  <a:pt x="105" y="1691"/>
                </a:lnTo>
                <a:lnTo>
                  <a:pt x="76" y="1660"/>
                </a:lnTo>
                <a:lnTo>
                  <a:pt x="50" y="1626"/>
                </a:lnTo>
                <a:lnTo>
                  <a:pt x="29" y="1589"/>
                </a:lnTo>
                <a:lnTo>
                  <a:pt x="13" y="1547"/>
                </a:lnTo>
                <a:lnTo>
                  <a:pt x="3" y="1505"/>
                </a:lnTo>
                <a:lnTo>
                  <a:pt x="0" y="1459"/>
                </a:lnTo>
                <a:lnTo>
                  <a:pt x="0" y="1130"/>
                </a:lnTo>
                <a:lnTo>
                  <a:pt x="3" y="1085"/>
                </a:lnTo>
                <a:lnTo>
                  <a:pt x="13" y="1042"/>
                </a:lnTo>
                <a:lnTo>
                  <a:pt x="29" y="1001"/>
                </a:lnTo>
                <a:lnTo>
                  <a:pt x="50" y="963"/>
                </a:lnTo>
                <a:lnTo>
                  <a:pt x="76" y="929"/>
                </a:lnTo>
                <a:lnTo>
                  <a:pt x="105" y="898"/>
                </a:lnTo>
                <a:lnTo>
                  <a:pt x="140" y="873"/>
                </a:lnTo>
                <a:lnTo>
                  <a:pt x="178" y="852"/>
                </a:lnTo>
                <a:lnTo>
                  <a:pt x="218" y="837"/>
                </a:lnTo>
                <a:lnTo>
                  <a:pt x="262" y="826"/>
                </a:lnTo>
                <a:lnTo>
                  <a:pt x="306" y="823"/>
                </a:lnTo>
                <a:lnTo>
                  <a:pt x="357" y="823"/>
                </a:lnTo>
                <a:lnTo>
                  <a:pt x="363" y="791"/>
                </a:lnTo>
                <a:lnTo>
                  <a:pt x="374" y="760"/>
                </a:lnTo>
                <a:lnTo>
                  <a:pt x="391" y="734"/>
                </a:lnTo>
                <a:lnTo>
                  <a:pt x="413" y="709"/>
                </a:lnTo>
                <a:lnTo>
                  <a:pt x="438" y="690"/>
                </a:lnTo>
                <a:lnTo>
                  <a:pt x="467" y="675"/>
                </a:lnTo>
                <a:lnTo>
                  <a:pt x="498" y="667"/>
                </a:lnTo>
                <a:lnTo>
                  <a:pt x="531" y="664"/>
                </a:lnTo>
                <a:lnTo>
                  <a:pt x="888" y="664"/>
                </a:lnTo>
                <a:lnTo>
                  <a:pt x="1828" y="36"/>
                </a:lnTo>
                <a:lnTo>
                  <a:pt x="1858" y="20"/>
                </a:lnTo>
                <a:lnTo>
                  <a:pt x="1890" y="8"/>
                </a:lnTo>
                <a:lnTo>
                  <a:pt x="1923" y="1"/>
                </a:lnTo>
                <a:lnTo>
                  <a:pt x="1956" y="0"/>
                </a:lnTo>
                <a:close/>
              </a:path>
            </a:pathLst>
          </a:custGeom>
          <a:solidFill>
            <a:schemeClr val="accent1"/>
          </a:solid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68" name="椭圆 67"/>
          <p:cNvSpPr/>
          <p:nvPr/>
        </p:nvSpPr>
        <p:spPr>
          <a:xfrm>
            <a:off x="4746571" y="2922329"/>
            <a:ext cx="2691072" cy="2691072"/>
          </a:xfrm>
          <a:prstGeom prst="ellipse">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2"/>
              </a:solidFill>
              <a:cs typeface="+mn-ea"/>
              <a:sym typeface="+mn-lt"/>
            </a:endParaRPr>
          </a:p>
        </p:txBody>
      </p:sp>
      <p:sp>
        <p:nvSpPr>
          <p:cNvPr id="2" name="文本框 1"/>
          <p:cNvSpPr txBox="1"/>
          <p:nvPr/>
        </p:nvSpPr>
        <p:spPr>
          <a:xfrm>
            <a:off x="1111885" y="389255"/>
            <a:ext cx="56667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二、知识准备</a:t>
            </a:r>
          </a:p>
        </p:txBody>
      </p:sp>
      <p:sp>
        <p:nvSpPr>
          <p:cNvPr id="3" name="文本框 2"/>
          <p:cNvSpPr txBox="1"/>
          <p:nvPr/>
        </p:nvSpPr>
        <p:spPr>
          <a:xfrm>
            <a:off x="1200150" y="1085215"/>
            <a:ext cx="9813290" cy="423545"/>
          </a:xfrm>
          <a:prstGeom prst="rect">
            <a:avLst/>
          </a:prstGeom>
          <a:noFill/>
        </p:spPr>
        <p:txBody>
          <a:bodyPr wrap="square" rtlCol="0" anchor="t">
            <a:spAutoFit/>
          </a:bodyPr>
          <a:lstStyle/>
          <a:p>
            <a:pPr>
              <a:lnSpc>
                <a:spcPct val="120000"/>
              </a:lnSpc>
            </a:pPr>
            <a:r>
              <a:rPr lang="zh-CN" altLang="en-US" dirty="0" smtClean="0">
                <a:solidFill>
                  <a:schemeClr val="tx1">
                    <a:lumMod val="75000"/>
                    <a:lumOff val="25000"/>
                  </a:schemeClr>
                </a:solidFill>
              </a:rPr>
              <a:t>在进行楼层结构平面布置图阅读时，应主要了解以下几个方面的信息：</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right)">
                                      <p:cBhvr>
                                        <p:cTn id="28" dur="500"/>
                                        <p:tgtEl>
                                          <p:spTgt spid="47"/>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p:cTn id="42" dur="500" fill="hold"/>
                                        <p:tgtEl>
                                          <p:spTgt spid="58"/>
                                        </p:tgtEl>
                                        <p:attrNameLst>
                                          <p:attrName>ppt_w</p:attrName>
                                        </p:attrNameLst>
                                      </p:cBhvr>
                                      <p:tavLst>
                                        <p:tav tm="0">
                                          <p:val>
                                            <p:fltVal val="0"/>
                                          </p:val>
                                        </p:tav>
                                        <p:tav tm="100000">
                                          <p:val>
                                            <p:strVal val="#ppt_w"/>
                                          </p:val>
                                        </p:tav>
                                      </p:tavLst>
                                    </p:anim>
                                    <p:anim calcmode="lin" valueType="num">
                                      <p:cBhvr>
                                        <p:cTn id="43" dur="500" fill="hold"/>
                                        <p:tgtEl>
                                          <p:spTgt spid="58"/>
                                        </p:tgtEl>
                                        <p:attrNameLst>
                                          <p:attrName>ppt_h</p:attrName>
                                        </p:attrNameLst>
                                      </p:cBhvr>
                                      <p:tavLst>
                                        <p:tav tm="0">
                                          <p:val>
                                            <p:fltVal val="0"/>
                                          </p:val>
                                        </p:tav>
                                        <p:tav tm="100000">
                                          <p:val>
                                            <p:strVal val="#ppt_h"/>
                                          </p:val>
                                        </p:tav>
                                      </p:tavLst>
                                    </p:anim>
                                    <p:animEffect transition="in" filter="fade">
                                      <p:cBhvr>
                                        <p:cTn id="44" dur="500"/>
                                        <p:tgtEl>
                                          <p:spTgt spid="5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left)">
                                      <p:cBhvr>
                                        <p:cTn id="47" dur="500"/>
                                        <p:tgtEl>
                                          <p:spTgt spid="41"/>
                                        </p:tgtEl>
                                      </p:cBhvr>
                                    </p:animEffect>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500"/>
                                        <p:tgtEl>
                                          <p:spTgt spid="27"/>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wipe(left)">
                                      <p:cBhvr>
                                        <p:cTn id="66" dur="500"/>
                                        <p:tgtEl>
                                          <p:spTgt spid="46"/>
                                        </p:tgtEl>
                                      </p:cBhvr>
                                    </p:animEffect>
                                  </p:childTnLst>
                                </p:cTn>
                              </p:par>
                            </p:childTnLst>
                          </p:cTn>
                        </p:par>
                        <p:par>
                          <p:cTn id="67" fill="hold">
                            <p:stCondLst>
                              <p:cond delay="5000"/>
                            </p:stCondLst>
                            <p:childTnLst>
                              <p:par>
                                <p:cTn id="68" presetID="53" presetClass="entr" presetSubtype="16"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p:cTn id="70" dur="500" fill="hold"/>
                                        <p:tgtEl>
                                          <p:spTgt spid="37"/>
                                        </p:tgtEl>
                                        <p:attrNameLst>
                                          <p:attrName>ppt_w</p:attrName>
                                        </p:attrNameLst>
                                      </p:cBhvr>
                                      <p:tavLst>
                                        <p:tav tm="0">
                                          <p:val>
                                            <p:fltVal val="0"/>
                                          </p:val>
                                        </p:tav>
                                        <p:tav tm="100000">
                                          <p:val>
                                            <p:strVal val="#ppt_w"/>
                                          </p:val>
                                        </p:tav>
                                      </p:tavLst>
                                    </p:anim>
                                    <p:anim calcmode="lin" valueType="num">
                                      <p:cBhvr>
                                        <p:cTn id="71" dur="500" fill="hold"/>
                                        <p:tgtEl>
                                          <p:spTgt spid="37"/>
                                        </p:tgtEl>
                                        <p:attrNameLst>
                                          <p:attrName>ppt_h</p:attrName>
                                        </p:attrNameLst>
                                      </p:cBhvr>
                                      <p:tavLst>
                                        <p:tav tm="0">
                                          <p:val>
                                            <p:fltVal val="0"/>
                                          </p:val>
                                        </p:tav>
                                        <p:tav tm="100000">
                                          <p:val>
                                            <p:strVal val="#ppt_h"/>
                                          </p:val>
                                        </p:tav>
                                      </p:tavLst>
                                    </p:anim>
                                    <p:animEffect transition="in" filter="fade">
                                      <p:cBhvr>
                                        <p:cTn id="72" dur="500"/>
                                        <p:tgtEl>
                                          <p:spTgt spid="37"/>
                                        </p:tgtEl>
                                      </p:cBhvr>
                                    </p:animEffect>
                                  </p:childTnLst>
                                </p:cTn>
                              </p:par>
                            </p:childTnLst>
                          </p:cTn>
                        </p:par>
                        <p:par>
                          <p:cTn id="73" fill="hold">
                            <p:stCondLst>
                              <p:cond delay="5500"/>
                            </p:stCondLst>
                            <p:childTnLst>
                              <p:par>
                                <p:cTn id="74" presetID="22" presetClass="entr" presetSubtype="8" fill="hold" grpId="0" nodeType="after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wipe(left)">
                                      <p:cBhvr>
                                        <p:cTn id="76" dur="500"/>
                                        <p:tgtEl>
                                          <p:spTgt spid="31"/>
                                        </p:tgtEl>
                                      </p:cBhvr>
                                    </p:animEffect>
                                  </p:childTnLst>
                                </p:cTn>
                              </p:par>
                            </p:childTnLst>
                          </p:cTn>
                        </p:par>
                        <p:par>
                          <p:cTn id="77" fill="hold">
                            <p:stCondLst>
                              <p:cond delay="6000"/>
                            </p:stCondLst>
                            <p:childTnLst>
                              <p:par>
                                <p:cTn id="78" presetID="53" presetClass="entr" presetSubtype="16" fill="hold" nodeType="after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p:cTn id="80" dur="500" fill="hold"/>
                                        <p:tgtEl>
                                          <p:spTgt spid="49"/>
                                        </p:tgtEl>
                                        <p:attrNameLst>
                                          <p:attrName>ppt_w</p:attrName>
                                        </p:attrNameLst>
                                      </p:cBhvr>
                                      <p:tavLst>
                                        <p:tav tm="0">
                                          <p:val>
                                            <p:fltVal val="0"/>
                                          </p:val>
                                        </p:tav>
                                        <p:tav tm="100000">
                                          <p:val>
                                            <p:strVal val="#ppt_w"/>
                                          </p:val>
                                        </p:tav>
                                      </p:tavLst>
                                    </p:anim>
                                    <p:anim calcmode="lin" valueType="num">
                                      <p:cBhvr>
                                        <p:cTn id="81" dur="500" fill="hold"/>
                                        <p:tgtEl>
                                          <p:spTgt spid="49"/>
                                        </p:tgtEl>
                                        <p:attrNameLst>
                                          <p:attrName>ppt_h</p:attrName>
                                        </p:attrNameLst>
                                      </p:cBhvr>
                                      <p:tavLst>
                                        <p:tav tm="0">
                                          <p:val>
                                            <p:fltVal val="0"/>
                                          </p:val>
                                        </p:tav>
                                        <p:tav tm="100000">
                                          <p:val>
                                            <p:strVal val="#ppt_h"/>
                                          </p:val>
                                        </p:tav>
                                      </p:tavLst>
                                    </p:anim>
                                    <p:animEffect transition="in" filter="fade">
                                      <p:cBhvr>
                                        <p:cTn id="82" dur="500"/>
                                        <p:tgtEl>
                                          <p:spTgt spid="49"/>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wipe(left)">
                                      <p:cBhvr>
                                        <p:cTn id="85" dur="500"/>
                                        <p:tgtEl>
                                          <p:spTgt spid="42"/>
                                        </p:tgtEl>
                                      </p:cBhvr>
                                    </p:animEffect>
                                  </p:childTnLst>
                                </p:cTn>
                              </p:par>
                            </p:childTnLst>
                          </p:cTn>
                        </p:par>
                        <p:par>
                          <p:cTn id="86" fill="hold">
                            <p:stCondLst>
                              <p:cond delay="6500"/>
                            </p:stCondLst>
                            <p:childTnLst>
                              <p:par>
                                <p:cTn id="87" presetID="53" presetClass="entr" presetSubtype="16" fill="hold" grpId="0" nodeType="afterEffect">
                                  <p:stCondLst>
                                    <p:cond delay="0"/>
                                  </p:stCondLst>
                                  <p:childTnLst>
                                    <p:set>
                                      <p:cBhvr>
                                        <p:cTn id="88" dur="1" fill="hold">
                                          <p:stCondLst>
                                            <p:cond delay="0"/>
                                          </p:stCondLst>
                                        </p:cTn>
                                        <p:tgtEl>
                                          <p:spTgt spid="36"/>
                                        </p:tgtEl>
                                        <p:attrNameLst>
                                          <p:attrName>style.visibility</p:attrName>
                                        </p:attrNameLst>
                                      </p:cBhvr>
                                      <p:to>
                                        <p:strVal val="visible"/>
                                      </p:to>
                                    </p:set>
                                    <p:anim calcmode="lin" valueType="num">
                                      <p:cBhvr>
                                        <p:cTn id="89" dur="500" fill="hold"/>
                                        <p:tgtEl>
                                          <p:spTgt spid="36"/>
                                        </p:tgtEl>
                                        <p:attrNameLst>
                                          <p:attrName>ppt_w</p:attrName>
                                        </p:attrNameLst>
                                      </p:cBhvr>
                                      <p:tavLst>
                                        <p:tav tm="0">
                                          <p:val>
                                            <p:fltVal val="0"/>
                                          </p:val>
                                        </p:tav>
                                        <p:tav tm="100000">
                                          <p:val>
                                            <p:strVal val="#ppt_w"/>
                                          </p:val>
                                        </p:tav>
                                      </p:tavLst>
                                    </p:anim>
                                    <p:anim calcmode="lin" valueType="num">
                                      <p:cBhvr>
                                        <p:cTn id="90" dur="500" fill="hold"/>
                                        <p:tgtEl>
                                          <p:spTgt spid="36"/>
                                        </p:tgtEl>
                                        <p:attrNameLst>
                                          <p:attrName>ppt_h</p:attrName>
                                        </p:attrNameLst>
                                      </p:cBhvr>
                                      <p:tavLst>
                                        <p:tav tm="0">
                                          <p:val>
                                            <p:fltVal val="0"/>
                                          </p:val>
                                        </p:tav>
                                        <p:tav tm="100000">
                                          <p:val>
                                            <p:strVal val="#ppt_h"/>
                                          </p:val>
                                        </p:tav>
                                      </p:tavLst>
                                    </p:anim>
                                    <p:animEffect transition="in" filter="fade">
                                      <p:cBhvr>
                                        <p:cTn id="91" dur="500"/>
                                        <p:tgtEl>
                                          <p:spTgt spid="36"/>
                                        </p:tgtEl>
                                      </p:cBhvr>
                                    </p:animEffect>
                                  </p:childTnLst>
                                </p:cTn>
                              </p:par>
                            </p:childTnLst>
                          </p:cTn>
                        </p:par>
                        <p:par>
                          <p:cTn id="92" fill="hold">
                            <p:stCondLst>
                              <p:cond delay="7000"/>
                            </p:stCondLst>
                            <p:childTnLst>
                              <p:par>
                                <p:cTn id="93" presetID="22" presetClass="entr" presetSubtype="1" fill="hold" grpId="0" nodeType="after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wipe(up)">
                                      <p:cBhvr>
                                        <p:cTn id="95" dur="500"/>
                                        <p:tgtEl>
                                          <p:spTgt spid="32"/>
                                        </p:tgtEl>
                                      </p:cBhvr>
                                    </p:animEffect>
                                  </p:childTnLst>
                                </p:cTn>
                              </p:par>
                            </p:childTnLst>
                          </p:cTn>
                        </p:par>
                        <p:par>
                          <p:cTn id="96" fill="hold">
                            <p:stCondLst>
                              <p:cond delay="7500"/>
                            </p:stCondLst>
                            <p:childTnLst>
                              <p:par>
                                <p:cTn id="97" presetID="53" presetClass="entr" presetSubtype="16" fill="hold" nodeType="afterEffect">
                                  <p:stCondLst>
                                    <p:cond delay="0"/>
                                  </p:stCondLst>
                                  <p:childTnLst>
                                    <p:set>
                                      <p:cBhvr>
                                        <p:cTn id="98" dur="1" fill="hold">
                                          <p:stCondLst>
                                            <p:cond delay="0"/>
                                          </p:stCondLst>
                                        </p:cTn>
                                        <p:tgtEl>
                                          <p:spTgt spid="61"/>
                                        </p:tgtEl>
                                        <p:attrNameLst>
                                          <p:attrName>style.visibility</p:attrName>
                                        </p:attrNameLst>
                                      </p:cBhvr>
                                      <p:to>
                                        <p:strVal val="visible"/>
                                      </p:to>
                                    </p:set>
                                    <p:anim calcmode="lin" valueType="num">
                                      <p:cBhvr>
                                        <p:cTn id="99" dur="500" fill="hold"/>
                                        <p:tgtEl>
                                          <p:spTgt spid="61"/>
                                        </p:tgtEl>
                                        <p:attrNameLst>
                                          <p:attrName>ppt_w</p:attrName>
                                        </p:attrNameLst>
                                      </p:cBhvr>
                                      <p:tavLst>
                                        <p:tav tm="0">
                                          <p:val>
                                            <p:fltVal val="0"/>
                                          </p:val>
                                        </p:tav>
                                        <p:tav tm="100000">
                                          <p:val>
                                            <p:strVal val="#ppt_w"/>
                                          </p:val>
                                        </p:tav>
                                      </p:tavLst>
                                    </p:anim>
                                    <p:anim calcmode="lin" valueType="num">
                                      <p:cBhvr>
                                        <p:cTn id="100" dur="500" fill="hold"/>
                                        <p:tgtEl>
                                          <p:spTgt spid="61"/>
                                        </p:tgtEl>
                                        <p:attrNameLst>
                                          <p:attrName>ppt_h</p:attrName>
                                        </p:attrNameLst>
                                      </p:cBhvr>
                                      <p:tavLst>
                                        <p:tav tm="0">
                                          <p:val>
                                            <p:fltVal val="0"/>
                                          </p:val>
                                        </p:tav>
                                        <p:tav tm="100000">
                                          <p:val>
                                            <p:strVal val="#ppt_h"/>
                                          </p:val>
                                        </p:tav>
                                      </p:tavLst>
                                    </p:anim>
                                    <p:animEffect transition="in" filter="fade">
                                      <p:cBhvr>
                                        <p:cTn id="101" dur="500"/>
                                        <p:tgtEl>
                                          <p:spTgt spid="61"/>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48"/>
                                        </p:tgtEl>
                                        <p:attrNameLst>
                                          <p:attrName>style.visibility</p:attrName>
                                        </p:attrNameLst>
                                      </p:cBhvr>
                                      <p:to>
                                        <p:strVal val="visible"/>
                                      </p:to>
                                    </p:set>
                                    <p:animEffect transition="in" filter="wipe(left)">
                                      <p:cBhvr>
                                        <p:cTn id="104" dur="500"/>
                                        <p:tgtEl>
                                          <p:spTgt spid="48"/>
                                        </p:tgtEl>
                                      </p:cBhvr>
                                    </p:animEffect>
                                  </p:childTnLst>
                                </p:cTn>
                              </p:par>
                            </p:childTnLst>
                          </p:cTn>
                        </p:par>
                        <p:par>
                          <p:cTn id="105" fill="hold">
                            <p:stCondLst>
                              <p:cond delay="8000"/>
                            </p:stCondLst>
                            <p:childTnLst>
                              <p:par>
                                <p:cTn id="106" presetID="53" presetClass="entr" presetSubtype="16" fill="hold" grpId="0" nodeType="afterEffect">
                                  <p:stCondLst>
                                    <p:cond delay="0"/>
                                  </p:stCondLst>
                                  <p:childTnLst>
                                    <p:set>
                                      <p:cBhvr>
                                        <p:cTn id="107" dur="1" fill="hold">
                                          <p:stCondLst>
                                            <p:cond delay="0"/>
                                          </p:stCondLst>
                                        </p:cTn>
                                        <p:tgtEl>
                                          <p:spTgt spid="35"/>
                                        </p:tgtEl>
                                        <p:attrNameLst>
                                          <p:attrName>style.visibility</p:attrName>
                                        </p:attrNameLst>
                                      </p:cBhvr>
                                      <p:to>
                                        <p:strVal val="visible"/>
                                      </p:to>
                                    </p:set>
                                    <p:anim calcmode="lin" valueType="num">
                                      <p:cBhvr>
                                        <p:cTn id="108" dur="500" fill="hold"/>
                                        <p:tgtEl>
                                          <p:spTgt spid="35"/>
                                        </p:tgtEl>
                                        <p:attrNameLst>
                                          <p:attrName>ppt_w</p:attrName>
                                        </p:attrNameLst>
                                      </p:cBhvr>
                                      <p:tavLst>
                                        <p:tav tm="0">
                                          <p:val>
                                            <p:fltVal val="0"/>
                                          </p:val>
                                        </p:tav>
                                        <p:tav tm="100000">
                                          <p:val>
                                            <p:strVal val="#ppt_w"/>
                                          </p:val>
                                        </p:tav>
                                      </p:tavLst>
                                    </p:anim>
                                    <p:anim calcmode="lin" valueType="num">
                                      <p:cBhvr>
                                        <p:cTn id="109" dur="500" fill="hold"/>
                                        <p:tgtEl>
                                          <p:spTgt spid="35"/>
                                        </p:tgtEl>
                                        <p:attrNameLst>
                                          <p:attrName>ppt_h</p:attrName>
                                        </p:attrNameLst>
                                      </p:cBhvr>
                                      <p:tavLst>
                                        <p:tav tm="0">
                                          <p:val>
                                            <p:fltVal val="0"/>
                                          </p:val>
                                        </p:tav>
                                        <p:tav tm="100000">
                                          <p:val>
                                            <p:strVal val="#ppt_h"/>
                                          </p:val>
                                        </p:tav>
                                      </p:tavLst>
                                    </p:anim>
                                    <p:animEffect transition="in" filter="fade">
                                      <p:cBhvr>
                                        <p:cTn id="110" dur="500"/>
                                        <p:tgtEl>
                                          <p:spTgt spid="35"/>
                                        </p:tgtEl>
                                      </p:cBhvr>
                                    </p:animEffect>
                                  </p:childTnLst>
                                </p:cTn>
                              </p:par>
                            </p:childTnLst>
                          </p:cTn>
                        </p:par>
                        <p:par>
                          <p:cTn id="111" fill="hold">
                            <p:stCondLst>
                              <p:cond delay="8500"/>
                            </p:stCondLst>
                            <p:childTnLst>
                              <p:par>
                                <p:cTn id="112" presetID="22" presetClass="entr" presetSubtype="2" fill="hold" grpId="0" nodeType="afterEffect">
                                  <p:stCondLst>
                                    <p:cond delay="0"/>
                                  </p:stCondLst>
                                  <p:childTnLst>
                                    <p:set>
                                      <p:cBhvr>
                                        <p:cTn id="113" dur="1" fill="hold">
                                          <p:stCondLst>
                                            <p:cond delay="0"/>
                                          </p:stCondLst>
                                        </p:cTn>
                                        <p:tgtEl>
                                          <p:spTgt spid="26"/>
                                        </p:tgtEl>
                                        <p:attrNameLst>
                                          <p:attrName>style.visibility</p:attrName>
                                        </p:attrNameLst>
                                      </p:cBhvr>
                                      <p:to>
                                        <p:strVal val="visible"/>
                                      </p:to>
                                    </p:set>
                                    <p:animEffect transition="in" filter="wipe(right)">
                                      <p:cBhvr>
                                        <p:cTn id="114" dur="500"/>
                                        <p:tgtEl>
                                          <p:spTgt spid="26"/>
                                        </p:tgtEl>
                                      </p:cBhvr>
                                    </p:animEffect>
                                  </p:childTnLst>
                                </p:cTn>
                              </p:par>
                            </p:childTnLst>
                          </p:cTn>
                        </p:par>
                        <p:par>
                          <p:cTn id="115" fill="hold">
                            <p:stCondLst>
                              <p:cond delay="9000"/>
                            </p:stCondLst>
                            <p:childTnLst>
                              <p:par>
                                <p:cTn id="116" presetID="53" presetClass="entr" presetSubtype="16" fill="hold" nodeType="afterEffect">
                                  <p:stCondLst>
                                    <p:cond delay="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fltVal val="0"/>
                                          </p:val>
                                        </p:tav>
                                        <p:tav tm="100000">
                                          <p:val>
                                            <p:strVal val="#ppt_w"/>
                                          </p:val>
                                        </p:tav>
                                      </p:tavLst>
                                    </p:anim>
                                    <p:anim calcmode="lin" valueType="num">
                                      <p:cBhvr>
                                        <p:cTn id="119" dur="500" fill="hold"/>
                                        <p:tgtEl>
                                          <p:spTgt spid="54"/>
                                        </p:tgtEl>
                                        <p:attrNameLst>
                                          <p:attrName>ppt_h</p:attrName>
                                        </p:attrNameLst>
                                      </p:cBhvr>
                                      <p:tavLst>
                                        <p:tav tm="0">
                                          <p:val>
                                            <p:fltVal val="0"/>
                                          </p:val>
                                        </p:tav>
                                        <p:tav tm="100000">
                                          <p:val>
                                            <p:strVal val="#ppt_h"/>
                                          </p:val>
                                        </p:tav>
                                      </p:tavLst>
                                    </p:anim>
                                    <p:animEffect transition="in" filter="fade">
                                      <p:cBhvr>
                                        <p:cTn id="120" dur="500"/>
                                        <p:tgtEl>
                                          <p:spTgt spid="54"/>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44"/>
                                        </p:tgtEl>
                                        <p:attrNameLst>
                                          <p:attrName>style.visibility</p:attrName>
                                        </p:attrNameLst>
                                      </p:cBhvr>
                                      <p:to>
                                        <p:strVal val="visible"/>
                                      </p:to>
                                    </p:set>
                                    <p:animEffect transition="in" filter="wipe(right)">
                                      <p:cBhvr>
                                        <p:cTn id="123" dur="500"/>
                                        <p:tgtEl>
                                          <p:spTgt spid="44"/>
                                        </p:tgtEl>
                                      </p:cBhvr>
                                    </p:animEffect>
                                  </p:childTnLst>
                                </p:cTn>
                              </p:par>
                            </p:childTnLst>
                          </p:cTn>
                        </p:par>
                        <p:par>
                          <p:cTn id="124" fill="hold">
                            <p:stCondLst>
                              <p:cond delay="9500"/>
                            </p:stCondLst>
                            <p:childTnLst>
                              <p:par>
                                <p:cTn id="125" presetID="53" presetClass="entr" presetSubtype="16" fill="hold" grpId="0" nodeType="afterEffect">
                                  <p:stCondLst>
                                    <p:cond delay="0"/>
                                  </p:stCondLst>
                                  <p:childTnLst>
                                    <p:set>
                                      <p:cBhvr>
                                        <p:cTn id="126" dur="1" fill="hold">
                                          <p:stCondLst>
                                            <p:cond delay="0"/>
                                          </p:stCondLst>
                                        </p:cTn>
                                        <p:tgtEl>
                                          <p:spTgt spid="34"/>
                                        </p:tgtEl>
                                        <p:attrNameLst>
                                          <p:attrName>style.visibility</p:attrName>
                                        </p:attrNameLst>
                                      </p:cBhvr>
                                      <p:to>
                                        <p:strVal val="visible"/>
                                      </p:to>
                                    </p:set>
                                    <p:anim calcmode="lin" valueType="num">
                                      <p:cBhvr>
                                        <p:cTn id="127" dur="500" fill="hold"/>
                                        <p:tgtEl>
                                          <p:spTgt spid="34"/>
                                        </p:tgtEl>
                                        <p:attrNameLst>
                                          <p:attrName>ppt_w</p:attrName>
                                        </p:attrNameLst>
                                      </p:cBhvr>
                                      <p:tavLst>
                                        <p:tav tm="0">
                                          <p:val>
                                            <p:fltVal val="0"/>
                                          </p:val>
                                        </p:tav>
                                        <p:tav tm="100000">
                                          <p:val>
                                            <p:strVal val="#ppt_w"/>
                                          </p:val>
                                        </p:tav>
                                      </p:tavLst>
                                    </p:anim>
                                    <p:anim calcmode="lin" valueType="num">
                                      <p:cBhvr>
                                        <p:cTn id="128" dur="500" fill="hold"/>
                                        <p:tgtEl>
                                          <p:spTgt spid="34"/>
                                        </p:tgtEl>
                                        <p:attrNameLst>
                                          <p:attrName>ppt_h</p:attrName>
                                        </p:attrNameLst>
                                      </p:cBhvr>
                                      <p:tavLst>
                                        <p:tav tm="0">
                                          <p:val>
                                            <p:fltVal val="0"/>
                                          </p:val>
                                        </p:tav>
                                        <p:tav tm="100000">
                                          <p:val>
                                            <p:strVal val="#ppt_h"/>
                                          </p:val>
                                        </p:tav>
                                      </p:tavLst>
                                    </p:anim>
                                    <p:animEffect transition="in" filter="fade">
                                      <p:cBhvr>
                                        <p:cTn id="129" dur="500"/>
                                        <p:tgtEl>
                                          <p:spTgt spid="34"/>
                                        </p:tgtEl>
                                      </p:cBhvr>
                                    </p:animEffect>
                                  </p:childTnLst>
                                </p:cTn>
                              </p:par>
                            </p:childTnLst>
                          </p:cTn>
                        </p:par>
                        <p:par>
                          <p:cTn id="130" fill="hold">
                            <p:stCondLst>
                              <p:cond delay="10000"/>
                            </p:stCondLst>
                            <p:childTnLst>
                              <p:par>
                                <p:cTn id="131" presetID="22" presetClass="entr" presetSubtype="2" fill="hold" grpId="0" nodeType="afterEffect">
                                  <p:stCondLst>
                                    <p:cond delay="0"/>
                                  </p:stCondLst>
                                  <p:childTnLst>
                                    <p:set>
                                      <p:cBhvr>
                                        <p:cTn id="132" dur="1" fill="hold">
                                          <p:stCondLst>
                                            <p:cond delay="0"/>
                                          </p:stCondLst>
                                        </p:cTn>
                                        <p:tgtEl>
                                          <p:spTgt spid="30"/>
                                        </p:tgtEl>
                                        <p:attrNameLst>
                                          <p:attrName>style.visibility</p:attrName>
                                        </p:attrNameLst>
                                      </p:cBhvr>
                                      <p:to>
                                        <p:strVal val="visible"/>
                                      </p:to>
                                    </p:set>
                                    <p:animEffect transition="in" filter="wipe(right)">
                                      <p:cBhvr>
                                        <p:cTn id="133" dur="500"/>
                                        <p:tgtEl>
                                          <p:spTgt spid="30"/>
                                        </p:tgtEl>
                                      </p:cBhvr>
                                    </p:animEffect>
                                  </p:childTnLst>
                                </p:cTn>
                              </p:par>
                            </p:childTnLst>
                          </p:cTn>
                        </p:par>
                        <p:par>
                          <p:cTn id="134" fill="hold">
                            <p:stCondLst>
                              <p:cond delay="10500"/>
                            </p:stCondLst>
                            <p:childTnLst>
                              <p:par>
                                <p:cTn id="135" presetID="53" presetClass="entr" presetSubtype="16" fill="hold" grpId="0" nodeType="afterEffect">
                                  <p:stCondLst>
                                    <p:cond delay="0"/>
                                  </p:stCondLst>
                                  <p:childTnLst>
                                    <p:set>
                                      <p:cBhvr>
                                        <p:cTn id="136" dur="1" fill="hold">
                                          <p:stCondLst>
                                            <p:cond delay="0"/>
                                          </p:stCondLst>
                                        </p:cTn>
                                        <p:tgtEl>
                                          <p:spTgt spid="67"/>
                                        </p:tgtEl>
                                        <p:attrNameLst>
                                          <p:attrName>style.visibility</p:attrName>
                                        </p:attrNameLst>
                                      </p:cBhvr>
                                      <p:to>
                                        <p:strVal val="visible"/>
                                      </p:to>
                                    </p:set>
                                    <p:anim calcmode="lin" valueType="num">
                                      <p:cBhvr>
                                        <p:cTn id="137" dur="500" fill="hold"/>
                                        <p:tgtEl>
                                          <p:spTgt spid="67"/>
                                        </p:tgtEl>
                                        <p:attrNameLst>
                                          <p:attrName>ppt_w</p:attrName>
                                        </p:attrNameLst>
                                      </p:cBhvr>
                                      <p:tavLst>
                                        <p:tav tm="0">
                                          <p:val>
                                            <p:fltVal val="0"/>
                                          </p:val>
                                        </p:tav>
                                        <p:tav tm="100000">
                                          <p:val>
                                            <p:strVal val="#ppt_w"/>
                                          </p:val>
                                        </p:tav>
                                      </p:tavLst>
                                    </p:anim>
                                    <p:anim calcmode="lin" valueType="num">
                                      <p:cBhvr>
                                        <p:cTn id="138" dur="500" fill="hold"/>
                                        <p:tgtEl>
                                          <p:spTgt spid="67"/>
                                        </p:tgtEl>
                                        <p:attrNameLst>
                                          <p:attrName>ppt_h</p:attrName>
                                        </p:attrNameLst>
                                      </p:cBhvr>
                                      <p:tavLst>
                                        <p:tav tm="0">
                                          <p:val>
                                            <p:fltVal val="0"/>
                                          </p:val>
                                        </p:tav>
                                        <p:tav tm="100000">
                                          <p:val>
                                            <p:strVal val="#ppt_h"/>
                                          </p:val>
                                        </p:tav>
                                      </p:tavLst>
                                    </p:anim>
                                    <p:animEffect transition="in" filter="fade">
                                      <p:cBhvr>
                                        <p:cTn id="139" dur="500"/>
                                        <p:tgtEl>
                                          <p:spTgt spid="67"/>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43"/>
                                        </p:tgtEl>
                                        <p:attrNameLst>
                                          <p:attrName>style.visibility</p:attrName>
                                        </p:attrNameLst>
                                      </p:cBhvr>
                                      <p:to>
                                        <p:strVal val="visible"/>
                                      </p:to>
                                    </p:set>
                                    <p:animEffect transition="in" filter="wipe(right)">
                                      <p:cBhvr>
                                        <p:cTn id="142" dur="500"/>
                                        <p:tgtEl>
                                          <p:spTgt spid="43"/>
                                        </p:tgtEl>
                                      </p:cBhvr>
                                    </p:animEffect>
                                  </p:childTnLst>
                                </p:cTn>
                              </p:par>
                            </p:childTnLst>
                          </p:cTn>
                        </p:par>
                        <p:par>
                          <p:cTn id="143" fill="hold">
                            <p:stCondLst>
                              <p:cond delay="11000"/>
                            </p:stCondLst>
                            <p:childTnLst>
                              <p:par>
                                <p:cTn id="144" presetID="53" presetClass="entr" presetSubtype="16" fill="hold" grpId="0" nodeType="afterEffect">
                                  <p:stCondLst>
                                    <p:cond delay="0"/>
                                  </p:stCondLst>
                                  <p:childTnLst>
                                    <p:set>
                                      <p:cBhvr>
                                        <p:cTn id="145" dur="1" fill="hold">
                                          <p:stCondLst>
                                            <p:cond delay="0"/>
                                          </p:stCondLst>
                                        </p:cTn>
                                        <p:tgtEl>
                                          <p:spTgt spid="33"/>
                                        </p:tgtEl>
                                        <p:attrNameLst>
                                          <p:attrName>style.visibility</p:attrName>
                                        </p:attrNameLst>
                                      </p:cBhvr>
                                      <p:to>
                                        <p:strVal val="visible"/>
                                      </p:to>
                                    </p:set>
                                    <p:anim calcmode="lin" valueType="num">
                                      <p:cBhvr>
                                        <p:cTn id="146" dur="500" fill="hold"/>
                                        <p:tgtEl>
                                          <p:spTgt spid="33"/>
                                        </p:tgtEl>
                                        <p:attrNameLst>
                                          <p:attrName>ppt_w</p:attrName>
                                        </p:attrNameLst>
                                      </p:cBhvr>
                                      <p:tavLst>
                                        <p:tav tm="0">
                                          <p:val>
                                            <p:fltVal val="0"/>
                                          </p:val>
                                        </p:tav>
                                        <p:tav tm="100000">
                                          <p:val>
                                            <p:strVal val="#ppt_w"/>
                                          </p:val>
                                        </p:tav>
                                      </p:tavLst>
                                    </p:anim>
                                    <p:anim calcmode="lin" valueType="num">
                                      <p:cBhvr>
                                        <p:cTn id="147" dur="500" fill="hold"/>
                                        <p:tgtEl>
                                          <p:spTgt spid="33"/>
                                        </p:tgtEl>
                                        <p:attrNameLst>
                                          <p:attrName>ppt_h</p:attrName>
                                        </p:attrNameLst>
                                      </p:cBhvr>
                                      <p:tavLst>
                                        <p:tav tm="0">
                                          <p:val>
                                            <p:fltVal val="0"/>
                                          </p:val>
                                        </p:tav>
                                        <p:tav tm="100000">
                                          <p:val>
                                            <p:strVal val="#ppt_h"/>
                                          </p:val>
                                        </p:tav>
                                      </p:tavLst>
                                    </p:anim>
                                    <p:animEffect transition="in" filter="fade">
                                      <p:cBhvr>
                                        <p:cTn id="148" dur="500"/>
                                        <p:tgtEl>
                                          <p:spTgt spid="33"/>
                                        </p:tgtEl>
                                      </p:cBhvr>
                                    </p:animEffect>
                                  </p:childTnLst>
                                </p:cTn>
                              </p:par>
                            </p:childTnLst>
                          </p:cTn>
                        </p:par>
                        <p:par>
                          <p:cTn id="149" fill="hold">
                            <p:stCondLst>
                              <p:cond delay="11500"/>
                            </p:stCondLst>
                            <p:childTnLst>
                              <p:par>
                                <p:cTn id="150" presetID="22" presetClass="entr" presetSubtype="2" fill="hold" grpId="0" nodeType="afterEffect">
                                  <p:stCondLst>
                                    <p:cond delay="0"/>
                                  </p:stCondLst>
                                  <p:childTnLst>
                                    <p:set>
                                      <p:cBhvr>
                                        <p:cTn id="151" dur="1" fill="hold">
                                          <p:stCondLst>
                                            <p:cond delay="0"/>
                                          </p:stCondLst>
                                        </p:cTn>
                                        <p:tgtEl>
                                          <p:spTgt spid="29"/>
                                        </p:tgtEl>
                                        <p:attrNameLst>
                                          <p:attrName>style.visibility</p:attrName>
                                        </p:attrNameLst>
                                      </p:cBhvr>
                                      <p:to>
                                        <p:strVal val="visible"/>
                                      </p:to>
                                    </p:set>
                                    <p:animEffect transition="in" filter="wipe(right)">
                                      <p:cBhvr>
                                        <p:cTn id="152" dur="500"/>
                                        <p:tgtEl>
                                          <p:spTgt spid="29"/>
                                        </p:tgtEl>
                                      </p:cBhvr>
                                    </p:animEffect>
                                  </p:childTnLst>
                                </p:cTn>
                              </p:par>
                            </p:childTnLst>
                          </p:cTn>
                        </p:par>
                        <p:par>
                          <p:cTn id="153" fill="hold">
                            <p:stCondLst>
                              <p:cond delay="12000"/>
                            </p:stCondLst>
                            <p:childTnLst>
                              <p:par>
                                <p:cTn id="154" presetID="53" presetClass="entr" presetSubtype="16" fill="hold" nodeType="afterEffect">
                                  <p:stCondLst>
                                    <p:cond delay="0"/>
                                  </p:stCondLst>
                                  <p:childTnLst>
                                    <p:set>
                                      <p:cBhvr>
                                        <p:cTn id="155" dur="1" fill="hold">
                                          <p:stCondLst>
                                            <p:cond delay="0"/>
                                          </p:stCondLst>
                                        </p:cTn>
                                        <p:tgtEl>
                                          <p:spTgt spid="64"/>
                                        </p:tgtEl>
                                        <p:attrNameLst>
                                          <p:attrName>style.visibility</p:attrName>
                                        </p:attrNameLst>
                                      </p:cBhvr>
                                      <p:to>
                                        <p:strVal val="visible"/>
                                      </p:to>
                                    </p:set>
                                    <p:anim calcmode="lin" valueType="num">
                                      <p:cBhvr>
                                        <p:cTn id="156" dur="500" fill="hold"/>
                                        <p:tgtEl>
                                          <p:spTgt spid="64"/>
                                        </p:tgtEl>
                                        <p:attrNameLst>
                                          <p:attrName>ppt_w</p:attrName>
                                        </p:attrNameLst>
                                      </p:cBhvr>
                                      <p:tavLst>
                                        <p:tav tm="0">
                                          <p:val>
                                            <p:fltVal val="0"/>
                                          </p:val>
                                        </p:tav>
                                        <p:tav tm="100000">
                                          <p:val>
                                            <p:strVal val="#ppt_w"/>
                                          </p:val>
                                        </p:tav>
                                      </p:tavLst>
                                    </p:anim>
                                    <p:anim calcmode="lin" valueType="num">
                                      <p:cBhvr>
                                        <p:cTn id="157" dur="500" fill="hold"/>
                                        <p:tgtEl>
                                          <p:spTgt spid="64"/>
                                        </p:tgtEl>
                                        <p:attrNameLst>
                                          <p:attrName>ppt_h</p:attrName>
                                        </p:attrNameLst>
                                      </p:cBhvr>
                                      <p:tavLst>
                                        <p:tav tm="0">
                                          <p:val>
                                            <p:fltVal val="0"/>
                                          </p:val>
                                        </p:tav>
                                        <p:tav tm="100000">
                                          <p:val>
                                            <p:strVal val="#ppt_h"/>
                                          </p:val>
                                        </p:tav>
                                      </p:tavLst>
                                    </p:anim>
                                    <p:animEffect transition="in" filter="fade">
                                      <p:cBhvr>
                                        <p:cTn id="158" dur="500"/>
                                        <p:tgtEl>
                                          <p:spTgt spid="64"/>
                                        </p:tgtEl>
                                      </p:cBhvr>
                                    </p:animEffect>
                                  </p:childTnLst>
                                </p:cTn>
                              </p:par>
                              <p:par>
                                <p:cTn id="159" presetID="22" presetClass="entr" presetSubtype="2" fill="hold" grpId="0" nodeType="withEffect">
                                  <p:stCondLst>
                                    <p:cond delay="0"/>
                                  </p:stCondLst>
                                  <p:childTnLst>
                                    <p:set>
                                      <p:cBhvr>
                                        <p:cTn id="160" dur="1" fill="hold">
                                          <p:stCondLst>
                                            <p:cond delay="0"/>
                                          </p:stCondLst>
                                        </p:cTn>
                                        <p:tgtEl>
                                          <p:spTgt spid="45"/>
                                        </p:tgtEl>
                                        <p:attrNameLst>
                                          <p:attrName>style.visibility</p:attrName>
                                        </p:attrNameLst>
                                      </p:cBhvr>
                                      <p:to>
                                        <p:strVal val="visible"/>
                                      </p:to>
                                    </p:set>
                                    <p:animEffect transition="in" filter="wipe(right)">
                                      <p:cBhvr>
                                        <p:cTn id="16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p:bldP spid="42" grpId="0"/>
      <p:bldP spid="43" grpId="0"/>
      <p:bldP spid="44" grpId="0"/>
      <p:bldP spid="45" grpId="0"/>
      <p:bldP spid="46" grpId="0"/>
      <p:bldP spid="47" grpId="0"/>
      <p:bldP spid="48" grpId="0"/>
      <p:bldP spid="52" grpId="0" bldLvl="0" animBg="1"/>
      <p:bldP spid="53" grpId="0" bldLvl="0" animBg="1"/>
      <p:bldP spid="67" grpId="0" bldLvl="0" animBg="1"/>
      <p:bldP spid="68"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255342" cy="6858000"/>
          </a:xfrm>
          <a:prstGeom prst="rect">
            <a:avLst/>
          </a:prstGeom>
          <a:solidFill>
            <a:srgbClr val="F8761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sp>
        <p:nvSpPr>
          <p:cNvPr id="6" name="文本框 5"/>
          <p:cNvSpPr txBox="1"/>
          <p:nvPr>
            <p:custDataLst>
              <p:tags r:id="rId3"/>
            </p:custDataLst>
          </p:nvPr>
        </p:nvSpPr>
        <p:spPr>
          <a:xfrm>
            <a:off x="448310" y="1903730"/>
            <a:ext cx="3353435" cy="2082165"/>
          </a:xfrm>
          <a:prstGeom prst="rect">
            <a:avLst/>
          </a:prstGeom>
          <a:noFill/>
        </p:spPr>
        <p:txBody>
          <a:bodyPr wrap="square" lIns="63500" tIns="25400" rIns="63500" bIns="25400" rtlCol="0" anchor="ctr" anchorCtr="0">
            <a:spAutoFit/>
          </a:bodyPr>
          <a:lstStyle/>
          <a:p>
            <a:pPr marL="0" indent="0" algn="l">
              <a:lnSpc>
                <a:spcPct val="100000"/>
              </a:lnSpc>
              <a:spcBef>
                <a:spcPts val="0"/>
              </a:spcBef>
              <a:spcAft>
                <a:spcPts val="0"/>
              </a:spcAft>
              <a:buSzPct val="100000"/>
              <a:buNone/>
            </a:pPr>
            <a:r>
              <a:rPr lang="zh-CN" altLang="en-US" sz="4400" b="1" spc="160" dirty="0">
                <a:solidFill>
                  <a:schemeClr val="lt1"/>
                </a:solidFill>
                <a:latin typeface="微软雅黑" panose="020B0503020204020204" pitchFamily="34" charset="-122"/>
                <a:ea typeface="微软雅黑" panose="020B0503020204020204" pitchFamily="34" charset="-122"/>
              </a:rPr>
              <a:t>楼层结构平面布置图的图示方法</a:t>
            </a:r>
          </a:p>
        </p:txBody>
      </p:sp>
      <p:sp>
        <p:nvSpPr>
          <p:cNvPr id="11" name="Title 6"/>
          <p:cNvSpPr txBox="1"/>
          <p:nvPr>
            <p:custDataLst>
              <p:tags r:id="rId4"/>
            </p:custDataLst>
          </p:nvPr>
        </p:nvSpPr>
        <p:spPr>
          <a:xfrm>
            <a:off x="5078730" y="914400"/>
            <a:ext cx="5967730" cy="50292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lang="zh-CN" altLang="en-US" sz="180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在楼层结构平面布置图中，被剖切到或可见的构件轮廓线一般用中实线或细实线表示；被楼板挡住的墙、柱轮廓线用细虚线表示；预制楼板的平面布置情况一般用细实线表示；墙内圈梁及过梁用粗单点长画线表示；承重梁需表示其外形投影，且不可见时用细虚线表示；钢筋在结构平面图上用粗实线表示。楼层结构平面布置图的定位轴线、比例应与建筑平面图一致，并标注结构层上表面的结构标高。预制楼板按实际情况标注板的数量和构件代号。现浇楼板可另绘详图，并在结构平面图上标明板的代号，或者把结构平面图与板的配筋图合二为一，在结构平面图上直接绘出钢筋，并标明钢筋编号、直径、级别、数量等。</a:t>
            </a:r>
          </a:p>
        </p:txBody>
      </p:sp>
      <p:cxnSp>
        <p:nvCxnSpPr>
          <p:cNvPr id="4" name="直接连接符 3"/>
          <p:cNvCxnSpPr/>
          <p:nvPr>
            <p:custDataLst>
              <p:tags r:id="rId5"/>
            </p:custDataLst>
          </p:nvPr>
        </p:nvCxnSpPr>
        <p:spPr>
          <a:xfrm>
            <a:off x="448310" y="1019175"/>
            <a:ext cx="908685" cy="0"/>
          </a:xfrm>
          <a:prstGeom prst="line">
            <a:avLst/>
          </a:prstGeom>
          <a:ln w="25400" cap="rnd">
            <a:solidFill>
              <a:schemeClr val="lt2"/>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custDataLst>
              <p:tags r:id="rId6"/>
            </p:custDataLst>
          </p:nvPr>
        </p:nvCxnSpPr>
        <p:spPr>
          <a:xfrm>
            <a:off x="457200" y="6096049"/>
            <a:ext cx="291465" cy="0"/>
          </a:xfrm>
          <a:prstGeom prst="line">
            <a:avLst/>
          </a:prstGeom>
          <a:ln w="25400" cap="rnd">
            <a:solidFill>
              <a:schemeClr val="lt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7"/>
            </p:custDataLst>
          </p:nvPr>
        </p:nvCxnSpPr>
        <p:spPr>
          <a:xfrm>
            <a:off x="11278235" y="609600"/>
            <a:ext cx="230505" cy="0"/>
          </a:xfrm>
          <a:prstGeom prst="line">
            <a:avLst/>
          </a:prstGeom>
          <a:ln w="19050" cap="rnd">
            <a:solidFill>
              <a:schemeClr val="dk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8"/>
            </p:custDataLst>
          </p:nvPr>
        </p:nvCxnSpPr>
        <p:spPr>
          <a:xfrm>
            <a:off x="11278235" y="670560"/>
            <a:ext cx="141605" cy="0"/>
          </a:xfrm>
          <a:prstGeom prst="line">
            <a:avLst/>
          </a:prstGeom>
          <a:ln w="19050" cap="rnd">
            <a:solidFill>
              <a:schemeClr val="dk2"/>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931355" y="24229"/>
            <a:ext cx="6647974" cy="646331"/>
          </a:xfrm>
          <a:prstGeom prst="rect">
            <a:avLst/>
          </a:prstGeom>
        </p:spPr>
        <p:txBody>
          <a:bodyPr wrap="none">
            <a:spAutoFit/>
          </a:bodyPr>
          <a:lstStyle/>
          <a:p>
            <a:r>
              <a:rPr lang="zh-CN" altLang="en-US" sz="3600" dirty="0"/>
              <a:t>（一）楼层结构平面布置图识读</a:t>
            </a:r>
            <a:endParaRPr lang="zh-CN" altLang="en-US" sz="3600"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8" name="矩形 12"/>
          <p:cNvSpPr/>
          <p:nvPr>
            <p:custDataLst>
              <p:tags r:id="rId3"/>
            </p:custDataLst>
          </p:nvPr>
        </p:nvSpPr>
        <p:spPr>
          <a:xfrm rot="240000">
            <a:off x="1524012" y="2286018"/>
            <a:ext cx="9296474" cy="3352827"/>
          </a:xfrm>
          <a:prstGeom prst="rect">
            <a:avLst/>
          </a:prstGeom>
          <a:noFill/>
          <a:ln w="2540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1981216" y="2133617"/>
            <a:ext cx="8382067" cy="3505228"/>
          </a:xfrm>
          <a:prstGeom prst="rect">
            <a:avLst/>
          </a:prstGeom>
          <a:solidFill>
            <a:schemeClr val="lt2"/>
          </a:solidFill>
          <a:ln>
            <a:noFill/>
          </a:ln>
          <a:effectLst>
            <a:outerShdw blurRad="127000" dir="5400000" algn="ctr" rotWithShape="0">
              <a:schemeClr val="lt1">
                <a:lumMod val="5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nvGrpSpPr>
          <p:cNvPr id="4" name="组合 3"/>
          <p:cNvGrpSpPr>
            <a:grpSpLocks noChangeAspect="1"/>
          </p:cNvGrpSpPr>
          <p:nvPr>
            <p:custDataLst>
              <p:tags r:id="rId5"/>
            </p:custDataLst>
          </p:nvPr>
        </p:nvGrpSpPr>
        <p:grpSpPr>
          <a:xfrm>
            <a:off x="11315156" y="1530985"/>
            <a:ext cx="419738" cy="76201"/>
            <a:chOff x="17040" y="2411"/>
            <a:chExt cx="1322" cy="240"/>
          </a:xfrm>
        </p:grpSpPr>
        <p:sp>
          <p:nvSpPr>
            <p:cNvPr id="15" name="椭圆 14"/>
            <p:cNvSpPr/>
            <p:nvPr>
              <p:custDataLst>
                <p:tags r:id="rId12"/>
              </p:custDataLst>
            </p:nvPr>
          </p:nvSpPr>
          <p:spPr>
            <a:xfrm>
              <a:off x="17040" y="2411"/>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7" name="椭圆 16"/>
            <p:cNvSpPr/>
            <p:nvPr>
              <p:custDataLst>
                <p:tags r:id="rId13"/>
              </p:custDataLst>
            </p:nvPr>
          </p:nvSpPr>
          <p:spPr>
            <a:xfrm>
              <a:off x="17581" y="2411"/>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椭圆 17"/>
            <p:cNvSpPr/>
            <p:nvPr>
              <p:custDataLst>
                <p:tags r:id="rId14"/>
              </p:custDataLst>
            </p:nvPr>
          </p:nvSpPr>
          <p:spPr>
            <a:xfrm>
              <a:off x="18122" y="2411"/>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grpSp>
        <p:nvGrpSpPr>
          <p:cNvPr id="5" name="组合 4"/>
          <p:cNvGrpSpPr>
            <a:grpSpLocks noChangeAspect="1"/>
          </p:cNvGrpSpPr>
          <p:nvPr>
            <p:custDataLst>
              <p:tags r:id="rId6"/>
            </p:custDataLst>
          </p:nvPr>
        </p:nvGrpSpPr>
        <p:grpSpPr>
          <a:xfrm>
            <a:off x="457204" y="6096000"/>
            <a:ext cx="419738" cy="76201"/>
            <a:chOff x="960" y="9600"/>
            <a:chExt cx="1322" cy="240"/>
          </a:xfrm>
        </p:grpSpPr>
        <p:sp>
          <p:nvSpPr>
            <p:cNvPr id="20" name="椭圆 19"/>
            <p:cNvSpPr/>
            <p:nvPr>
              <p:custDataLst>
                <p:tags r:id="rId9"/>
              </p:custDataLst>
            </p:nvPr>
          </p:nvSpPr>
          <p:spPr>
            <a:xfrm>
              <a:off x="960" y="960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4" name="椭圆 23"/>
            <p:cNvSpPr/>
            <p:nvPr>
              <p:custDataLst>
                <p:tags r:id="rId10"/>
              </p:custDataLst>
            </p:nvPr>
          </p:nvSpPr>
          <p:spPr>
            <a:xfrm>
              <a:off x="1501" y="960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5" name="椭圆 24"/>
            <p:cNvSpPr/>
            <p:nvPr>
              <p:custDataLst>
                <p:tags r:id="rId11"/>
              </p:custDataLst>
            </p:nvPr>
          </p:nvSpPr>
          <p:spPr>
            <a:xfrm>
              <a:off x="2042" y="960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7"/>
            </p:custDataLst>
          </p:nvPr>
        </p:nvSpPr>
        <p:spPr>
          <a:xfrm>
            <a:off x="457204" y="152401"/>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altLang="en-US" sz="3200" b="1" spc="160" dirty="0">
                <a:solidFill>
                  <a:schemeClr val="lt1"/>
                </a:solidFill>
                <a:latin typeface="微软雅黑" panose="020B0503020204020204" pitchFamily="34" charset="-122"/>
                <a:ea typeface="微软雅黑" panose="020B0503020204020204" pitchFamily="34" charset="-122"/>
              </a:rPr>
              <a:t>二、地坪层的作用</a:t>
            </a:r>
          </a:p>
        </p:txBody>
      </p:sp>
      <p:sp>
        <p:nvSpPr>
          <p:cNvPr id="11" name="Title 6"/>
          <p:cNvSpPr txBox="1"/>
          <p:nvPr>
            <p:custDataLst>
              <p:tags r:id="rId8"/>
            </p:custDataLst>
          </p:nvPr>
        </p:nvSpPr>
        <p:spPr>
          <a:xfrm>
            <a:off x="2590821" y="2590821"/>
            <a:ext cx="7162851" cy="259081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508000" algn="just" fontAlgn="auto">
              <a:lnSpc>
                <a:spcPct val="120000"/>
              </a:lnSpc>
              <a:spcBef>
                <a:spcPts val="0"/>
              </a:spcBef>
              <a:spcAft>
                <a:spcPts val="800"/>
              </a:spcAft>
              <a:buSzPct val="100000"/>
              <a:buNone/>
              <a:extLst>
                <a:ext uri="{35155182-B16C-46BC-9424-99874614C6A1}">
                  <wpsdc:indentchars xmlns:wpsdc="http://www.wps.cn/officeDocument/2017/drawingmlCustomData" xmlns="" val="200" checksum="282533468"/>
                </a:ext>
              </a:extLst>
            </a:pPr>
            <a:r>
              <a:rPr lang="zh-CN" altLang="en-US" sz="200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地坪层是建筑空间的水平分隔构件，也是建筑结构的承重构件。一方面，承受自重和其上的全部荷载，并把荷载传给地基，增强房屋的刚度和整体稳定性。另一方面，对墙体起水平支撑作用，以减少风和地震产生的水平力对墙体的影响，增加建筑物的整体刚度。此外，地坪层还具备一定的防火、防水、防潮等能力，并具有一定的装饰和保温作用。</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6"/>
          <p:cNvSpPr>
            <a:spLocks noEditPoints="1"/>
          </p:cNvSpPr>
          <p:nvPr/>
        </p:nvSpPr>
        <p:spPr bwMode="auto">
          <a:xfrm>
            <a:off x="122555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20" name="Freeform 8"/>
          <p:cNvSpPr/>
          <p:nvPr/>
        </p:nvSpPr>
        <p:spPr bwMode="auto">
          <a:xfrm>
            <a:off x="1036955" y="3058160"/>
            <a:ext cx="638175" cy="733425"/>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1" name="Oval 9"/>
          <p:cNvSpPr>
            <a:spLocks noChangeArrowheads="1"/>
          </p:cNvSpPr>
          <p:nvPr/>
        </p:nvSpPr>
        <p:spPr bwMode="auto">
          <a:xfrm>
            <a:off x="1541145" y="3497580"/>
            <a:ext cx="955675" cy="962025"/>
          </a:xfrm>
          <a:prstGeom prst="ellipse">
            <a:avLst/>
          </a:prstGeom>
          <a:solidFill>
            <a:schemeClr val="accent1"/>
          </a:solidFill>
          <a:ln>
            <a:noFill/>
          </a:ln>
        </p:spPr>
        <p:txBody>
          <a:bodyPr vert="horz" wrap="square" lIns="91439" tIns="45720" rIns="91439" bIns="45720" numCol="1" anchor="t" anchorCtr="0" compatLnSpc="1"/>
          <a:lstStyle/>
          <a:p>
            <a:endParaRPr lang="zh-CN" altLang="en-US" sz="1800"/>
          </a:p>
        </p:txBody>
      </p:sp>
      <p:sp>
        <p:nvSpPr>
          <p:cNvPr id="22" name="Freeform 10"/>
          <p:cNvSpPr>
            <a:spLocks noEditPoints="1"/>
          </p:cNvSpPr>
          <p:nvPr/>
        </p:nvSpPr>
        <p:spPr bwMode="auto">
          <a:xfrm>
            <a:off x="939165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3" name="Freeform 11"/>
          <p:cNvSpPr/>
          <p:nvPr/>
        </p:nvSpPr>
        <p:spPr bwMode="auto">
          <a:xfrm>
            <a:off x="10528300" y="4166235"/>
            <a:ext cx="638175" cy="733425"/>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4" name="Oval 12"/>
          <p:cNvSpPr>
            <a:spLocks noChangeArrowheads="1"/>
          </p:cNvSpPr>
          <p:nvPr/>
        </p:nvSpPr>
        <p:spPr bwMode="auto">
          <a:xfrm>
            <a:off x="9706610" y="3497580"/>
            <a:ext cx="955675" cy="962025"/>
          </a:xfrm>
          <a:prstGeom prst="ellipse">
            <a:avLst/>
          </a:prstGeom>
          <a:solidFill>
            <a:schemeClr val="accent2"/>
          </a:solidFill>
          <a:ln>
            <a:noFill/>
          </a:ln>
        </p:spPr>
        <p:txBody>
          <a:bodyPr vert="horz" wrap="square" lIns="91439" tIns="45720" rIns="91439" bIns="45720" numCol="1" anchor="t" anchorCtr="0" compatLnSpc="1"/>
          <a:lstStyle/>
          <a:p>
            <a:endParaRPr lang="zh-CN" altLang="en-US" sz="1800"/>
          </a:p>
        </p:txBody>
      </p:sp>
      <p:sp>
        <p:nvSpPr>
          <p:cNvPr id="25" name="Freeform 13"/>
          <p:cNvSpPr>
            <a:spLocks noEditPoints="1"/>
          </p:cNvSpPr>
          <p:nvPr/>
        </p:nvSpPr>
        <p:spPr bwMode="auto">
          <a:xfrm>
            <a:off x="285877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6" name="Oval 14"/>
          <p:cNvSpPr>
            <a:spLocks noChangeArrowheads="1"/>
          </p:cNvSpPr>
          <p:nvPr/>
        </p:nvSpPr>
        <p:spPr bwMode="auto">
          <a:xfrm>
            <a:off x="3174365" y="3497580"/>
            <a:ext cx="955675" cy="962025"/>
          </a:xfrm>
          <a:prstGeom prst="ellipse">
            <a:avLst/>
          </a:prstGeom>
          <a:solidFill>
            <a:schemeClr val="accent2"/>
          </a:solidFill>
          <a:ln>
            <a:noFill/>
          </a:ln>
        </p:spPr>
        <p:txBody>
          <a:bodyPr vert="horz" wrap="square" lIns="91439" tIns="45720" rIns="91439" bIns="45720" numCol="1" anchor="t" anchorCtr="0" compatLnSpc="1"/>
          <a:lstStyle/>
          <a:p>
            <a:endParaRPr lang="zh-CN" altLang="en-US" sz="1800"/>
          </a:p>
        </p:txBody>
      </p:sp>
      <p:sp>
        <p:nvSpPr>
          <p:cNvPr id="27" name="Freeform 15"/>
          <p:cNvSpPr>
            <a:spLocks noEditPoints="1"/>
          </p:cNvSpPr>
          <p:nvPr/>
        </p:nvSpPr>
        <p:spPr bwMode="auto">
          <a:xfrm>
            <a:off x="449199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8" name="Oval 16"/>
          <p:cNvSpPr>
            <a:spLocks noChangeArrowheads="1"/>
          </p:cNvSpPr>
          <p:nvPr/>
        </p:nvSpPr>
        <p:spPr bwMode="auto">
          <a:xfrm>
            <a:off x="4806950" y="3497580"/>
            <a:ext cx="955675" cy="962025"/>
          </a:xfrm>
          <a:prstGeom prst="ellipse">
            <a:avLst/>
          </a:prstGeom>
          <a:solidFill>
            <a:schemeClr val="accent3"/>
          </a:solidFill>
          <a:ln>
            <a:noFill/>
          </a:ln>
        </p:spPr>
        <p:txBody>
          <a:bodyPr vert="horz" wrap="square" lIns="91439" tIns="45720" rIns="91439" bIns="45720" numCol="1" anchor="t" anchorCtr="0" compatLnSpc="1"/>
          <a:lstStyle/>
          <a:p>
            <a:endParaRPr lang="zh-CN" altLang="en-US" sz="1800"/>
          </a:p>
        </p:txBody>
      </p:sp>
      <p:sp>
        <p:nvSpPr>
          <p:cNvPr id="29" name="Freeform 17"/>
          <p:cNvSpPr>
            <a:spLocks noEditPoints="1"/>
          </p:cNvSpPr>
          <p:nvPr/>
        </p:nvSpPr>
        <p:spPr bwMode="auto">
          <a:xfrm>
            <a:off x="612521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30" name="Oval 18"/>
          <p:cNvSpPr>
            <a:spLocks noChangeArrowheads="1"/>
          </p:cNvSpPr>
          <p:nvPr/>
        </p:nvSpPr>
        <p:spPr bwMode="auto">
          <a:xfrm>
            <a:off x="6440170" y="3497580"/>
            <a:ext cx="955675" cy="962025"/>
          </a:xfrm>
          <a:prstGeom prst="ellipse">
            <a:avLst/>
          </a:prstGeom>
          <a:solidFill>
            <a:schemeClr val="accent4"/>
          </a:solidFill>
          <a:ln>
            <a:noFill/>
          </a:ln>
        </p:spPr>
        <p:txBody>
          <a:bodyPr vert="horz" wrap="square" lIns="91439" tIns="45720" rIns="91439" bIns="45720" numCol="1" anchor="t" anchorCtr="0" compatLnSpc="1"/>
          <a:lstStyle/>
          <a:p>
            <a:endParaRPr lang="zh-CN" altLang="en-US" sz="1800"/>
          </a:p>
        </p:txBody>
      </p:sp>
      <p:sp>
        <p:nvSpPr>
          <p:cNvPr id="31" name="Freeform 19"/>
          <p:cNvSpPr>
            <a:spLocks noEditPoints="1"/>
          </p:cNvSpPr>
          <p:nvPr/>
        </p:nvSpPr>
        <p:spPr bwMode="auto">
          <a:xfrm>
            <a:off x="775843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32" name="Oval 20"/>
          <p:cNvSpPr>
            <a:spLocks noChangeArrowheads="1"/>
          </p:cNvSpPr>
          <p:nvPr/>
        </p:nvSpPr>
        <p:spPr bwMode="auto">
          <a:xfrm>
            <a:off x="8073390" y="3497580"/>
            <a:ext cx="955675" cy="962025"/>
          </a:xfrm>
          <a:prstGeom prst="ellipse">
            <a:avLst/>
          </a:prstGeom>
          <a:solidFill>
            <a:schemeClr val="accent1"/>
          </a:solidFill>
          <a:ln>
            <a:noFill/>
          </a:ln>
        </p:spPr>
        <p:txBody>
          <a:bodyPr vert="horz" wrap="square" lIns="91439" tIns="45720" rIns="91439" bIns="45720" numCol="1" anchor="t" anchorCtr="0" compatLnSpc="1"/>
          <a:lstStyle/>
          <a:p>
            <a:endParaRPr lang="zh-CN" altLang="en-US" sz="1800"/>
          </a:p>
        </p:txBody>
      </p:sp>
      <p:sp>
        <p:nvSpPr>
          <p:cNvPr id="33" name="Freeform 21"/>
          <p:cNvSpPr>
            <a:spLocks noEditPoints="1"/>
          </p:cNvSpPr>
          <p:nvPr/>
        </p:nvSpPr>
        <p:spPr bwMode="auto">
          <a:xfrm>
            <a:off x="10001885" y="3799205"/>
            <a:ext cx="354330" cy="362585"/>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4" name="Freeform 22"/>
          <p:cNvSpPr>
            <a:spLocks noEditPoints="1"/>
          </p:cNvSpPr>
          <p:nvPr/>
        </p:nvSpPr>
        <p:spPr bwMode="auto">
          <a:xfrm>
            <a:off x="1824355" y="3791585"/>
            <a:ext cx="387985" cy="374650"/>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5" name="Freeform 23"/>
          <p:cNvSpPr>
            <a:spLocks noEditPoints="1"/>
          </p:cNvSpPr>
          <p:nvPr/>
        </p:nvSpPr>
        <p:spPr bwMode="auto">
          <a:xfrm>
            <a:off x="8388350" y="3787775"/>
            <a:ext cx="319405" cy="382270"/>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6" name="Freeform 24"/>
          <p:cNvSpPr>
            <a:spLocks noEditPoints="1"/>
          </p:cNvSpPr>
          <p:nvPr/>
        </p:nvSpPr>
        <p:spPr bwMode="auto">
          <a:xfrm>
            <a:off x="3457575" y="3795395"/>
            <a:ext cx="387985" cy="366395"/>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7" name="Freeform 25"/>
          <p:cNvSpPr>
            <a:spLocks noEditPoints="1"/>
          </p:cNvSpPr>
          <p:nvPr/>
        </p:nvSpPr>
        <p:spPr bwMode="auto">
          <a:xfrm>
            <a:off x="5090795" y="3783330"/>
            <a:ext cx="387985" cy="390525"/>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8" name="Freeform 26"/>
          <p:cNvSpPr>
            <a:spLocks noEditPoints="1"/>
          </p:cNvSpPr>
          <p:nvPr/>
        </p:nvSpPr>
        <p:spPr bwMode="auto">
          <a:xfrm>
            <a:off x="6708140" y="3768090"/>
            <a:ext cx="419735" cy="42164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9" name="Rectangle 24"/>
          <p:cNvSpPr>
            <a:spLocks noChangeArrowheads="1"/>
          </p:cNvSpPr>
          <p:nvPr/>
        </p:nvSpPr>
        <p:spPr bwMode="auto">
          <a:xfrm>
            <a:off x="579755" y="5391150"/>
            <a:ext cx="2879090" cy="516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（1）画出与建筑平面图相一致的定位轴线。</a:t>
            </a:r>
          </a:p>
        </p:txBody>
      </p:sp>
      <p:cxnSp>
        <p:nvCxnSpPr>
          <p:cNvPr id="44" name="直接连接符 43"/>
          <p:cNvCxnSpPr/>
          <p:nvPr/>
        </p:nvCxnSpPr>
        <p:spPr>
          <a:xfrm flipV="1">
            <a:off x="2018665" y="477393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Rectangle 24"/>
          <p:cNvSpPr>
            <a:spLocks noChangeArrowheads="1"/>
          </p:cNvSpPr>
          <p:nvPr/>
        </p:nvSpPr>
        <p:spPr bwMode="auto">
          <a:xfrm>
            <a:off x="3845560" y="4944110"/>
            <a:ext cx="2879090" cy="1808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3）对于预制板部分，应注明预制板的数量、代号、编号。对于现浇板，画出板中钢筋的布置，板内不同类型的钢筋都用不同的编号表示，并在图中或文字说明中注明钢筋的编号、规格、间距、数量等。钢筋编号写在细线圆圈内，圆圈直径为6mm。</a:t>
            </a:r>
          </a:p>
        </p:txBody>
      </p:sp>
      <p:cxnSp>
        <p:nvCxnSpPr>
          <p:cNvPr id="46" name="直接连接符 45"/>
          <p:cNvCxnSpPr/>
          <p:nvPr/>
        </p:nvCxnSpPr>
        <p:spPr>
          <a:xfrm flipV="1">
            <a:off x="5285105" y="4773930"/>
            <a:ext cx="0" cy="18000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7" name="Rectangle 24"/>
          <p:cNvSpPr>
            <a:spLocks noChangeArrowheads="1"/>
          </p:cNvSpPr>
          <p:nvPr/>
        </p:nvSpPr>
        <p:spPr bwMode="auto">
          <a:xfrm>
            <a:off x="7258050" y="5391150"/>
            <a:ext cx="2620010" cy="516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（5）标注轴线编号和各部分尺寸、楼面结构标高等。</a:t>
            </a:r>
          </a:p>
        </p:txBody>
      </p:sp>
      <p:cxnSp>
        <p:nvCxnSpPr>
          <p:cNvPr id="48" name="直接连接符 47"/>
          <p:cNvCxnSpPr/>
          <p:nvPr/>
        </p:nvCxnSpPr>
        <p:spPr>
          <a:xfrm flipV="1">
            <a:off x="8568055" y="477393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3651885" y="263652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Rectangle 24"/>
          <p:cNvSpPr>
            <a:spLocks noChangeArrowheads="1"/>
          </p:cNvSpPr>
          <p:nvPr/>
        </p:nvSpPr>
        <p:spPr bwMode="auto">
          <a:xfrm>
            <a:off x="2212340" y="1805305"/>
            <a:ext cx="287909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gn="ctr">
              <a:lnSpc>
                <a:spcPct val="120000"/>
              </a:lnSpc>
              <a:spcBef>
                <a:spcPts val="300"/>
              </a:spcBef>
              <a:spcAft>
                <a:spcPts val="0"/>
              </a:spcAft>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（2）画出平面外轮廓、楼板下的不可见墙身线和门窗洞的位置线以及梁的平面轮廓线等。</a:t>
            </a:r>
          </a:p>
        </p:txBody>
      </p:sp>
      <p:cxnSp>
        <p:nvCxnSpPr>
          <p:cNvPr id="51" name="直接连接符 50"/>
          <p:cNvCxnSpPr/>
          <p:nvPr/>
        </p:nvCxnSpPr>
        <p:spPr>
          <a:xfrm flipV="1">
            <a:off x="6901180" y="263652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2" name="Rectangle 24"/>
          <p:cNvSpPr>
            <a:spLocks noChangeArrowheads="1"/>
          </p:cNvSpPr>
          <p:nvPr/>
        </p:nvSpPr>
        <p:spPr bwMode="auto">
          <a:xfrm>
            <a:off x="5685155" y="2063750"/>
            <a:ext cx="2433320" cy="516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gn="ctr">
              <a:lnSpc>
                <a:spcPct val="120000"/>
              </a:lnSpc>
              <a:spcBef>
                <a:spcPts val="300"/>
              </a:spcBef>
              <a:spcAft>
                <a:spcPts val="0"/>
              </a:spcAft>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（4）标注断面图的剖切位置并加以编号。</a:t>
            </a:r>
          </a:p>
        </p:txBody>
      </p:sp>
      <p:cxnSp>
        <p:nvCxnSpPr>
          <p:cNvPr id="53" name="直接连接符 52"/>
          <p:cNvCxnSpPr/>
          <p:nvPr/>
        </p:nvCxnSpPr>
        <p:spPr>
          <a:xfrm flipV="1">
            <a:off x="10173335" y="263652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Rectangle 24"/>
          <p:cNvSpPr>
            <a:spLocks noChangeArrowheads="1"/>
          </p:cNvSpPr>
          <p:nvPr/>
        </p:nvSpPr>
        <p:spPr bwMode="auto">
          <a:xfrm>
            <a:off x="9073515" y="2322195"/>
            <a:ext cx="2199640" cy="257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gn="ctr">
              <a:lnSpc>
                <a:spcPct val="120000"/>
              </a:lnSpc>
              <a:spcBef>
                <a:spcPts val="300"/>
              </a:spcBef>
              <a:spcAft>
                <a:spcPts val="0"/>
              </a:spcAft>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（6）书写文字说明。</a:t>
            </a:r>
          </a:p>
        </p:txBody>
      </p:sp>
      <p:sp>
        <p:nvSpPr>
          <p:cNvPr id="3" name="文本框 2"/>
          <p:cNvSpPr txBox="1"/>
          <p:nvPr/>
        </p:nvSpPr>
        <p:spPr>
          <a:xfrm>
            <a:off x="1111885" y="389255"/>
            <a:ext cx="839343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2. 楼层结构平面布置图的绘制步骤</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ï$ḻîḍê"/>
          <p:cNvSpPr/>
          <p:nvPr/>
        </p:nvSpPr>
        <p:spPr>
          <a:xfrm>
            <a:off x="0" y="0"/>
            <a:ext cx="12192000" cy="6858000"/>
          </a:xfrm>
          <a:prstGeom prst="rect">
            <a:avLst/>
          </a:prstGeom>
          <a:blipFill>
            <a:blip r:embed="rId2">
              <a:extLst>
                <a:ext uri="{BEBA8EAE-BF5A-486C-A8C5-ECC9F3942E4B}">
                  <a14:imgProps xmlns:a14="http://schemas.microsoft.com/office/drawing/2010/main">
                    <a14:imgLayer r:embed="rId3">
                      <a14:imgEffect>
                        <a14:saturation sat="51000"/>
                      </a14:imgEffect>
                    </a14:imgLayer>
                  </a14:imgProps>
                </a:ext>
              </a:extLst>
            </a:blip>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endParaRPr lang="zh-CN" altLang="en-US">
              <a:cs typeface="+mn-ea"/>
              <a:sym typeface="+mn-lt"/>
            </a:endParaRPr>
          </a:p>
        </p:txBody>
      </p:sp>
      <p:sp>
        <p:nvSpPr>
          <p:cNvPr id="2" name="矩形 1"/>
          <p:cNvSpPr/>
          <p:nvPr/>
        </p:nvSpPr>
        <p:spPr>
          <a:xfrm>
            <a:off x="0" y="2367280"/>
            <a:ext cx="12192000" cy="4490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257175" y="2367280"/>
            <a:ext cx="11677650" cy="4248152"/>
          </a:xfrm>
          <a:custGeom>
            <a:avLst/>
            <a:gdLst>
              <a:gd name="connsiteX0" fmla="*/ 0 w 11677650"/>
              <a:gd name="connsiteY0" fmla="*/ 0 h 4248152"/>
              <a:gd name="connsiteX1" fmla="*/ 11677650 w 11677650"/>
              <a:gd name="connsiteY1" fmla="*/ 0 h 4248152"/>
              <a:gd name="connsiteX2" fmla="*/ 11677650 w 11677650"/>
              <a:gd name="connsiteY2" fmla="*/ 4248152 h 4248152"/>
              <a:gd name="connsiteX3" fmla="*/ 0 w 11677650"/>
              <a:gd name="connsiteY3" fmla="*/ 4248152 h 4248152"/>
              <a:gd name="connsiteX4" fmla="*/ 0 w 11677650"/>
              <a:gd name="connsiteY4" fmla="*/ 0 h 4248152"/>
              <a:gd name="connsiteX0-1" fmla="*/ 0 w 11677650"/>
              <a:gd name="connsiteY0-2" fmla="*/ 5080 h 4253232"/>
              <a:gd name="connsiteX1-3" fmla="*/ 5772150 w 11677650"/>
              <a:gd name="connsiteY1-4" fmla="*/ 0 h 4253232"/>
              <a:gd name="connsiteX2-5" fmla="*/ 11677650 w 11677650"/>
              <a:gd name="connsiteY2-6" fmla="*/ 5080 h 4253232"/>
              <a:gd name="connsiteX3-7" fmla="*/ 11677650 w 11677650"/>
              <a:gd name="connsiteY3-8" fmla="*/ 4253232 h 4253232"/>
              <a:gd name="connsiteX4-9" fmla="*/ 0 w 11677650"/>
              <a:gd name="connsiteY4-10" fmla="*/ 4253232 h 4253232"/>
              <a:gd name="connsiteX5" fmla="*/ 0 w 11677650"/>
              <a:gd name="connsiteY5" fmla="*/ 5080 h 4253232"/>
              <a:gd name="connsiteX0-11" fmla="*/ 5772150 w 11677650"/>
              <a:gd name="connsiteY0-12" fmla="*/ 0 h 4253232"/>
              <a:gd name="connsiteX1-13" fmla="*/ 11677650 w 11677650"/>
              <a:gd name="connsiteY1-14" fmla="*/ 5080 h 4253232"/>
              <a:gd name="connsiteX2-15" fmla="*/ 11677650 w 11677650"/>
              <a:gd name="connsiteY2-16" fmla="*/ 4253232 h 4253232"/>
              <a:gd name="connsiteX3-17" fmla="*/ 0 w 11677650"/>
              <a:gd name="connsiteY3-18" fmla="*/ 4253232 h 4253232"/>
              <a:gd name="connsiteX4-19" fmla="*/ 0 w 11677650"/>
              <a:gd name="connsiteY4-20" fmla="*/ 5080 h 4253232"/>
              <a:gd name="connsiteX5-21" fmla="*/ 5863590 w 11677650"/>
              <a:gd name="connsiteY5-22" fmla="*/ 91440 h 4253232"/>
              <a:gd name="connsiteX0-23" fmla="*/ 5772150 w 11677650"/>
              <a:gd name="connsiteY0-24" fmla="*/ 0 h 4253232"/>
              <a:gd name="connsiteX1-25" fmla="*/ 11677650 w 11677650"/>
              <a:gd name="connsiteY1-26" fmla="*/ 5080 h 4253232"/>
              <a:gd name="connsiteX2-27" fmla="*/ 11677650 w 11677650"/>
              <a:gd name="connsiteY2-28" fmla="*/ 4253232 h 4253232"/>
              <a:gd name="connsiteX3-29" fmla="*/ 0 w 11677650"/>
              <a:gd name="connsiteY3-30" fmla="*/ 4253232 h 4253232"/>
              <a:gd name="connsiteX4-31" fmla="*/ 0 w 11677650"/>
              <a:gd name="connsiteY4-32" fmla="*/ 5080 h 4253232"/>
              <a:gd name="connsiteX0-33" fmla="*/ 11677650 w 11677650"/>
              <a:gd name="connsiteY0-34" fmla="*/ 0 h 4248152"/>
              <a:gd name="connsiteX1-35" fmla="*/ 11677650 w 11677650"/>
              <a:gd name="connsiteY1-36" fmla="*/ 4248152 h 4248152"/>
              <a:gd name="connsiteX2-37" fmla="*/ 0 w 11677650"/>
              <a:gd name="connsiteY2-38" fmla="*/ 4248152 h 4248152"/>
              <a:gd name="connsiteX3-39" fmla="*/ 0 w 11677650"/>
              <a:gd name="connsiteY3-40" fmla="*/ 0 h 4248152"/>
            </a:gdLst>
            <a:ahLst/>
            <a:cxnLst>
              <a:cxn ang="0">
                <a:pos x="connsiteX0-1" y="connsiteY0-2"/>
              </a:cxn>
              <a:cxn ang="0">
                <a:pos x="connsiteX1-3" y="connsiteY1-4"/>
              </a:cxn>
              <a:cxn ang="0">
                <a:pos x="connsiteX2-5" y="connsiteY2-6"/>
              </a:cxn>
              <a:cxn ang="0">
                <a:pos x="connsiteX3-7" y="connsiteY3-8"/>
              </a:cxn>
            </a:cxnLst>
            <a:rect l="l" t="t" r="r" b="b"/>
            <a:pathLst>
              <a:path w="11677650" h="4248152">
                <a:moveTo>
                  <a:pt x="11677650" y="0"/>
                </a:moveTo>
                <a:lnTo>
                  <a:pt x="11677650" y="4248152"/>
                </a:lnTo>
                <a:lnTo>
                  <a:pt x="0" y="4248152"/>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5"/>
          <p:cNvSpPr txBox="1"/>
          <p:nvPr/>
        </p:nvSpPr>
        <p:spPr>
          <a:xfrm>
            <a:off x="849630" y="3474720"/>
            <a:ext cx="10473055" cy="2971165"/>
          </a:xfrm>
          <a:prstGeom prst="rect">
            <a:avLst/>
          </a:prstGeom>
          <a:noFill/>
        </p:spPr>
        <p:txBody>
          <a:bodyPr wrap="square" rtlCol="0">
            <a:spAutoFit/>
          </a:bodyPr>
          <a:lstStyle/>
          <a:p>
            <a:pPr marL="0" marR="0" lvl="0" indent="406400" defTabSz="914400" rtl="0" fontAlgn="auto">
              <a:lnSpc>
                <a:spcPct val="130000"/>
              </a:lnSpc>
              <a:spcBef>
                <a:spcPts val="0"/>
              </a:spcBef>
              <a:spcAft>
                <a:spcPts val="0"/>
              </a:spcAft>
              <a:buClrTx/>
              <a:buSzTx/>
              <a:buFontTx/>
              <a:buNone/>
              <a:defRPr/>
              <a:extLst>
                <a:ext uri="{35155182-B16C-46BC-9424-99874614C6A1}">
                  <wpsdc:indentchars xmlns:wpsdc="http://www.wps.cn/officeDocument/2017/drawingmlCustomData" xmlns="" val="200" checksum="1740828767"/>
                </a:ext>
              </a:extLst>
            </a:pPr>
            <a:r>
              <a:rPr kumimoji="0" lang="zh-CN" altLang="en-US" sz="1600" b="0" i="0" baseline="0" noProof="0" dirty="0">
                <a:ln>
                  <a:noFill/>
                </a:ln>
                <a:solidFill>
                  <a:schemeClr val="tx1"/>
                </a:solidFill>
                <a:effectLst/>
                <a:uLnTx/>
                <a:uFillTx/>
                <a:cs typeface="+mn-ea"/>
                <a:sym typeface="+mn-lt"/>
              </a:rPr>
              <a:t>钢筋混凝土结构构件图是表达钢筋混凝土构件的形状、大小以及构件中钢筋的品种、直径、形状、位置、长度、数量及间距等的工程图样。钢筋混凝土结构构件图，一般包括模板图、配筋图、预埋件详图及钢筋表（或材料用量表）。其中，配筋图是钢筋混凝土结构图中最主要的图样，包括配筋平面图、配筋立面图、配筋断面图等主要图样。</a:t>
            </a:r>
          </a:p>
          <a:p>
            <a:pPr marL="0" marR="0" lvl="0" indent="406400" defTabSz="914400" rtl="0" fontAlgn="auto">
              <a:lnSpc>
                <a:spcPct val="130000"/>
              </a:lnSpc>
              <a:spcBef>
                <a:spcPts val="0"/>
              </a:spcBef>
              <a:spcAft>
                <a:spcPts val="0"/>
              </a:spcAft>
              <a:buClrTx/>
              <a:buSzTx/>
              <a:buFontTx/>
              <a:buNone/>
              <a:defRPr/>
              <a:extLst>
                <a:ext uri="{35155182-B16C-46BC-9424-99874614C6A1}">
                  <wpsdc:indentchars xmlns:wpsdc="http://www.wps.cn/officeDocument/2017/drawingmlCustomData" xmlns="" val="200" checksum="1740828767"/>
                </a:ext>
              </a:extLst>
            </a:pPr>
            <a:r>
              <a:rPr kumimoji="0" lang="zh-CN" altLang="en-US" sz="1600" b="0" i="0" baseline="0" noProof="0" dirty="0">
                <a:ln>
                  <a:noFill/>
                </a:ln>
                <a:solidFill>
                  <a:schemeClr val="tx1"/>
                </a:solidFill>
                <a:effectLst/>
                <a:uLnTx/>
                <a:uFillTx/>
                <a:cs typeface="+mn-ea"/>
                <a:sym typeface="+mn-lt"/>
              </a:rPr>
              <a:t>模板图又称外形图，主要用以表达钢筋混凝土结构构件的外部形状、几何尺寸和预埋件代号及位置。模板图适用于较为复杂的构件，在施工时以便于模板的制作和安装。而对于形状简单的构件，一般不必单独绘制模板图，只需在配筋图上把构件的尺寸标注清楚即可。</a:t>
            </a:r>
          </a:p>
          <a:p>
            <a:pPr marL="0" marR="0" lvl="0" indent="406400" defTabSz="914400" rtl="0" fontAlgn="auto">
              <a:lnSpc>
                <a:spcPct val="130000"/>
              </a:lnSpc>
              <a:spcBef>
                <a:spcPts val="0"/>
              </a:spcBef>
              <a:spcAft>
                <a:spcPts val="0"/>
              </a:spcAft>
              <a:buClrTx/>
              <a:buSzTx/>
              <a:buFontTx/>
              <a:buNone/>
              <a:defRPr/>
              <a:extLst>
                <a:ext uri="{35155182-B16C-46BC-9424-99874614C6A1}">
                  <wpsdc:indentchars xmlns:wpsdc="http://www.wps.cn/officeDocument/2017/drawingmlCustomData" xmlns="" val="200" checksum="1740828767"/>
                </a:ext>
              </a:extLst>
            </a:pPr>
            <a:r>
              <a:rPr kumimoji="0" lang="zh-CN" altLang="en-US" sz="1600" b="0" i="0" baseline="0" noProof="0" dirty="0">
                <a:ln>
                  <a:noFill/>
                </a:ln>
                <a:solidFill>
                  <a:schemeClr val="tx1"/>
                </a:solidFill>
                <a:effectLst/>
                <a:uLnTx/>
                <a:uFillTx/>
                <a:cs typeface="+mn-ea"/>
                <a:sym typeface="+mn-lt"/>
              </a:rPr>
              <a:t>在钢筋混凝土构件配筋图中，为了说明构件内部的钢筋配置、形状、规格、数量等内容，常用细实线表示构件轮廓线，为了突出钢筋，假设混凝土是透明的，轮廓范围内不画混凝土材料图例，用粗实线表示钢筋。断面图中垂直于截面的钢筋用黑圆点表示，箍筋用中实线表示，并对钢筋加以必要的文字标注，构件进行尺寸标注。</a:t>
            </a:r>
          </a:p>
        </p:txBody>
      </p:sp>
      <p:sp>
        <p:nvSpPr>
          <p:cNvPr id="20" name="işḷiḋê"/>
          <p:cNvSpPr/>
          <p:nvPr/>
        </p:nvSpPr>
        <p:spPr bwMode="auto">
          <a:xfrm>
            <a:off x="668968" y="2698812"/>
            <a:ext cx="620400" cy="581593"/>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6933" h="568969">
                <a:moveTo>
                  <a:pt x="186787" y="175073"/>
                </a:moveTo>
                <a:lnTo>
                  <a:pt x="606933" y="175073"/>
                </a:lnTo>
                <a:lnTo>
                  <a:pt x="606933" y="474766"/>
                </a:lnTo>
                <a:lnTo>
                  <a:pt x="542311" y="474766"/>
                </a:lnTo>
                <a:lnTo>
                  <a:pt x="542311" y="568969"/>
                </a:lnTo>
                <a:lnTo>
                  <a:pt x="447978" y="474766"/>
                </a:lnTo>
                <a:lnTo>
                  <a:pt x="186787" y="474766"/>
                </a:lnTo>
                <a:close/>
                <a:moveTo>
                  <a:pt x="0" y="0"/>
                </a:moveTo>
                <a:lnTo>
                  <a:pt x="420217" y="0"/>
                </a:lnTo>
                <a:lnTo>
                  <a:pt x="420217" y="135062"/>
                </a:lnTo>
                <a:lnTo>
                  <a:pt x="186797" y="135062"/>
                </a:lnTo>
                <a:lnTo>
                  <a:pt x="146776" y="135062"/>
                </a:lnTo>
                <a:lnTo>
                  <a:pt x="146776" y="175021"/>
                </a:lnTo>
                <a:lnTo>
                  <a:pt x="146776" y="311880"/>
                </a:lnTo>
                <a:lnTo>
                  <a:pt x="64634" y="393896"/>
                </a:lnTo>
                <a:lnTo>
                  <a:pt x="64634" y="299693"/>
                </a:lnTo>
                <a:lnTo>
                  <a:pt x="0" y="299693"/>
                </a:lnTo>
                <a:close/>
              </a:path>
            </a:pathLst>
          </a:custGeom>
          <a:solidFill>
            <a:srgbClr val="C00000"/>
          </a:solidFill>
          <a:ln>
            <a:noFill/>
          </a:ln>
        </p:spPr>
        <p:txBody>
          <a:bodyPr/>
          <a:lstStyle/>
          <a:p>
            <a:endParaRPr lang="zh-CN" altLang="en-US">
              <a:cs typeface="+mn-ea"/>
              <a:sym typeface="+mn-lt"/>
            </a:endParaRPr>
          </a:p>
        </p:txBody>
      </p:sp>
      <p:sp>
        <p:nvSpPr>
          <p:cNvPr id="22" name="矩形 21"/>
          <p:cNvSpPr/>
          <p:nvPr/>
        </p:nvSpPr>
        <p:spPr>
          <a:xfrm>
            <a:off x="1489224" y="2790107"/>
            <a:ext cx="2722880" cy="398780"/>
          </a:xfrm>
          <a:prstGeom prst="rect">
            <a:avLst/>
          </a:prstGeom>
        </p:spPr>
        <p:txBody>
          <a:bodyPr wrap="none">
            <a:spAutoFit/>
          </a:bodyPr>
          <a:lstStyle/>
          <a:p>
            <a:pPr algn="l"/>
            <a:r>
              <a:rPr lang="zh-CN" altLang="en-US" sz="2000" b="1" dirty="0">
                <a:solidFill>
                  <a:srgbClr val="F87616"/>
                </a:solidFill>
              </a:rPr>
              <a:t>钢筋混凝土构件图识读</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7" grpId="0"/>
      <p:bldP spid="20" grpId="0" bldLvl="0" animBg="1"/>
      <p:bldP spid="2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71880" y="353060"/>
            <a:ext cx="4589780" cy="583565"/>
          </a:xfrm>
          <a:prstGeom prst="rect">
            <a:avLst/>
          </a:prstGeom>
          <a:noFill/>
        </p:spPr>
        <p:txBody>
          <a:bodyPr wrap="square" rtlCol="0">
            <a:spAutoFit/>
          </a:bodyPr>
          <a:lstStyle/>
          <a:p>
            <a:r>
              <a:rPr sz="3200" b="1" dirty="0">
                <a:solidFill>
                  <a:srgbClr val="F87616"/>
                </a:solidFill>
                <a:latin typeface="微软雅黑" panose="020B0503020204020204" pitchFamily="34" charset="-122"/>
                <a:ea typeface="微软雅黑" panose="020B0503020204020204" pitchFamily="34" charset="-122"/>
                <a:cs typeface="微软雅黑" panose="020B0503020204020204" pitchFamily="34" charset="-122"/>
                <a:sym typeface="+mn-lt"/>
              </a:rPr>
              <a:t>构造柱</a:t>
            </a:r>
          </a:p>
        </p:txBody>
      </p:sp>
      <p:sp>
        <p:nvSpPr>
          <p:cNvPr id="10" name="文本框 9"/>
          <p:cNvSpPr txBox="1"/>
          <p:nvPr/>
        </p:nvSpPr>
        <p:spPr>
          <a:xfrm>
            <a:off x="1071880" y="1239520"/>
            <a:ext cx="10321290" cy="1476375"/>
          </a:xfrm>
          <a:prstGeom prst="rect">
            <a:avLst/>
          </a:prstGeom>
          <a:noFill/>
        </p:spPr>
        <p:txBody>
          <a:bodyPr wrap="square" rtlCol="0">
            <a:spAutoFit/>
          </a:bodyPr>
          <a:lstStyle/>
          <a:p>
            <a:pPr algn="just">
              <a:lnSpc>
                <a:spcPct val="125000"/>
              </a:lnSpc>
            </a:pPr>
            <a:r>
              <a:rPr lang="en-US" altLang="zh-CN" kern="0" dirty="0">
                <a:solidFill>
                  <a:schemeClr val="tx1">
                    <a:alpha val="76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     </a:t>
            </a:r>
            <a:r>
              <a:rPr kern="0" dirty="0">
                <a:solidFill>
                  <a:schemeClr val="tx1">
                    <a:alpha val="76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识图时先看图名，再看立面图、剖面图，后看钢筋详图和钢筋表。图2-4-47 为某教学楼的雨篷剖面图，雨篷梁的截面尺寸为300mm×600mm，梁内的钢筋由受力筋（4 </a:t>
            </a:r>
            <a:r>
              <a:rPr lang="en-US" kern="0" dirty="0" smtClean="0">
                <a:solidFill>
                  <a:schemeClr val="tx1">
                    <a:alpha val="76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 </a:t>
            </a:r>
            <a:r>
              <a:rPr kern="0" dirty="0" smtClean="0">
                <a:solidFill>
                  <a:schemeClr val="tx1">
                    <a:alpha val="76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16</a:t>
            </a:r>
            <a:r>
              <a:rPr kern="0" dirty="0">
                <a:solidFill>
                  <a:schemeClr val="tx1">
                    <a:alpha val="76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）、架立筋（4 </a:t>
            </a:r>
            <a:r>
              <a:rPr lang="en-US" kern="0" dirty="0" smtClean="0">
                <a:solidFill>
                  <a:schemeClr val="tx1">
                    <a:alpha val="76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 </a:t>
            </a:r>
            <a:r>
              <a:rPr kern="0" dirty="0" smtClean="0">
                <a:solidFill>
                  <a:schemeClr val="tx1">
                    <a:alpha val="76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16</a:t>
            </a:r>
            <a:r>
              <a:rPr kern="0" dirty="0">
                <a:solidFill>
                  <a:schemeClr val="tx1">
                    <a:alpha val="76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）和箍筋</a:t>
            </a:r>
            <a:r>
              <a:rPr kern="0" dirty="0" smtClean="0">
                <a:solidFill>
                  <a:schemeClr val="tx1">
                    <a:alpha val="76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lang="el-GR" kern="0"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l-GR" i="1" kern="0"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Φ </a:t>
            </a:r>
            <a:r>
              <a:rPr kern="0" dirty="0" smtClean="0">
                <a:solidFill>
                  <a:schemeClr val="tx1">
                    <a:alpha val="76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6 </a:t>
            </a:r>
            <a:r>
              <a:rPr kern="0" dirty="0">
                <a:solidFill>
                  <a:schemeClr val="tx1">
                    <a:alpha val="76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 200）组成，悬挑板的长度为1.5m，根部厚度为200mm，板内的钢筋有受力筋</a:t>
            </a:r>
            <a:r>
              <a:rPr kern="0" dirty="0" smtClean="0">
                <a:solidFill>
                  <a:schemeClr val="tx1">
                    <a:alpha val="76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lang="el-GR" altLang="zh-CN" i="1" kern="0"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 Φ </a:t>
            </a:r>
            <a:r>
              <a:rPr kern="0" dirty="0" smtClean="0">
                <a:solidFill>
                  <a:schemeClr val="tx1">
                    <a:alpha val="76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10 </a:t>
            </a:r>
            <a:r>
              <a:rPr kern="0" dirty="0">
                <a:solidFill>
                  <a:schemeClr val="tx1">
                    <a:alpha val="76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 200）和分布筋</a:t>
            </a:r>
            <a:r>
              <a:rPr kern="0" dirty="0" smtClean="0">
                <a:solidFill>
                  <a:schemeClr val="tx1">
                    <a:alpha val="76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lang="el-GR" altLang="zh-CN" i="1" kern="0"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 Φ </a:t>
            </a:r>
            <a:r>
              <a:rPr kern="0" dirty="0" smtClean="0">
                <a:solidFill>
                  <a:schemeClr val="tx1">
                    <a:alpha val="76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6 </a:t>
            </a:r>
            <a:r>
              <a:rPr kern="0" dirty="0">
                <a:solidFill>
                  <a:schemeClr val="tx1">
                    <a:alpha val="76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 200）。图2-4-48 为某住宅楼雨篷的施工现场图。</a:t>
            </a:r>
          </a:p>
        </p:txBody>
      </p:sp>
      <p:pic>
        <p:nvPicPr>
          <p:cNvPr id="2" name="图片 1"/>
          <p:cNvPicPr>
            <a:picLocks noChangeAspect="1"/>
          </p:cNvPicPr>
          <p:nvPr/>
        </p:nvPicPr>
        <p:blipFill>
          <a:blip r:embed="rId2"/>
          <a:stretch>
            <a:fillRect/>
          </a:stretch>
        </p:blipFill>
        <p:spPr>
          <a:xfrm>
            <a:off x="1071880" y="3121660"/>
            <a:ext cx="7591007" cy="3312000"/>
          </a:xfrm>
          <a:prstGeom prst="rect">
            <a:avLst/>
          </a:prstGeom>
        </p:spPr>
      </p:pic>
      <p:sp>
        <p:nvSpPr>
          <p:cNvPr id="3" name="文本框 2"/>
          <p:cNvSpPr txBox="1"/>
          <p:nvPr/>
        </p:nvSpPr>
        <p:spPr>
          <a:xfrm>
            <a:off x="8662035" y="3869055"/>
            <a:ext cx="2731135" cy="2306955"/>
          </a:xfrm>
          <a:prstGeom prst="rect">
            <a:avLst/>
          </a:prstGeom>
          <a:noFill/>
        </p:spPr>
        <p:txBody>
          <a:bodyPr wrap="square" rtlCol="0" anchor="ctr" anchorCtr="0">
            <a:spAutoFit/>
          </a:bodyPr>
          <a:lstStyle/>
          <a:p>
            <a:pPr>
              <a:lnSpc>
                <a:spcPct val="150000"/>
              </a:lnSpc>
            </a:pPr>
            <a:r>
              <a:rPr lang="zh-CN" altLang="en-US" sz="1600" dirty="0" smtClean="0">
                <a:solidFill>
                  <a:schemeClr val="tx1">
                    <a:lumMod val="75000"/>
                    <a:lumOff val="25000"/>
                  </a:schemeClr>
                </a:solidFill>
              </a:rPr>
              <a:t>为了方便识图以及钢筋放样、加工、编制施工预算，还可以另外设置钢筋表；其主要内容一般包括：</a:t>
            </a:r>
            <a:r>
              <a:rPr lang="zh-CN" altLang="en-US" sz="1600" b="1" dirty="0" smtClean="0">
                <a:solidFill>
                  <a:srgbClr val="F87616"/>
                </a:solidFill>
              </a:rPr>
              <a:t>构件名称、数量和钢筋编号、规格、形状、长度、根数、重量</a:t>
            </a:r>
            <a:r>
              <a:rPr lang="zh-CN" altLang="en-US" sz="1600" dirty="0" smtClean="0">
                <a:solidFill>
                  <a:schemeClr val="tx1">
                    <a:lumMod val="75000"/>
                    <a:lumOff val="25000"/>
                  </a:schemeClr>
                </a:solidFill>
              </a:rPr>
              <a:t>等。</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8854" y="1591946"/>
            <a:ext cx="317686" cy="385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59425" y="1591946"/>
            <a:ext cx="317686" cy="385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0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rgbClr val="6CBA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微软雅黑" panose="020B0503020204020204" pitchFamily="34" charset="-122"/>
              <a:ea typeface="微软雅黑" panose="020B0503020204020204" pitchFamily="34" charset="-122"/>
              <a:cs typeface="+mn-ea"/>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6CBA2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6CBA2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6CBA2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6CBA26"/>
            </a:solidFill>
          </a:ln>
        </p:spPr>
        <p:style>
          <a:lnRef idx="1">
            <a:schemeClr val="accent1"/>
          </a:lnRef>
          <a:fillRef idx="0">
            <a:schemeClr val="accent1"/>
          </a:fillRef>
          <a:effectRef idx="0">
            <a:schemeClr val="accent1"/>
          </a:effectRef>
          <a:fontRef idx="minor">
            <a:schemeClr val="tx1"/>
          </a:fontRef>
        </p:style>
      </p:cxnSp>
      <p:sp>
        <p:nvSpPr>
          <p:cNvPr id="3" name="Title 6"/>
          <p:cNvSpPr txBox="1"/>
          <p:nvPr>
            <p:custDataLst>
              <p:tags r:id="rId7"/>
            </p:custDataLst>
          </p:nvPr>
        </p:nvSpPr>
        <p:spPr>
          <a:xfrm>
            <a:off x="758825" y="1426845"/>
            <a:ext cx="3966845" cy="472440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06400" algn="just" fontAlgn="ctr">
              <a:lnSpc>
                <a:spcPct val="13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xmlns="" val="200" checksum="1740828767"/>
                </a:ext>
              </a:extLst>
            </a:pP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楼地面做法识图时先看图名，然后按照一定的顺序（如由上向下或由下向上），详细了解楼地面的具体做法和要求。</a:t>
            </a:r>
          </a:p>
          <a:p>
            <a:pPr marL="0" lvl="0" indent="406400" algn="just" fontAlgn="ctr">
              <a:lnSpc>
                <a:spcPct val="13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xmlns="" val="200" checksum="1740828767"/>
                </a:ext>
              </a:extLst>
            </a:pP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图2-4-49 为某动力车间环氧薄涂地面，由上向下分别为：面层为环氧面涂（要求均匀一致，待表干后进行第二次涂刷）与环氧底涂（混凝土打磨好后，在清扫干净的混凝土地面上涂刷至亮面效果）；结构层为150mm 厚C25 砼，随打随压实并整平；垫层为50mm 厚碎石找平和300mm 厚建筑碎料或石渣回填；地基为挖出表层土及淤泥后，原土碾压不少于3 遍，并保证压实系数大于等于0.94。</a:t>
            </a:r>
          </a:p>
        </p:txBody>
      </p:sp>
      <p:sp>
        <p:nvSpPr>
          <p:cNvPr id="2" name="文本框 1"/>
          <p:cNvSpPr txBox="1"/>
          <p:nvPr/>
        </p:nvSpPr>
        <p:spPr>
          <a:xfrm>
            <a:off x="4826635" y="707390"/>
            <a:ext cx="2540000" cy="423545"/>
          </a:xfrm>
          <a:prstGeom prst="rect">
            <a:avLst/>
          </a:prstGeom>
          <a:noFill/>
        </p:spPr>
        <p:txBody>
          <a:bodyPr wrap="square" rtlCol="0" anchor="t">
            <a:spAutoFit/>
          </a:bodyPr>
          <a:lstStyle/>
          <a:p>
            <a:pPr algn="ctr">
              <a:lnSpc>
                <a:spcPct val="120000"/>
              </a:lnSpc>
            </a:pPr>
            <a:r>
              <a:rPr lang="zh-CN" altLang="en-US" b="1" dirty="0" smtClean="0">
                <a:solidFill>
                  <a:schemeClr val="tx1">
                    <a:lumMod val="75000"/>
                    <a:lumOff val="25000"/>
                  </a:schemeClr>
                </a:solidFill>
              </a:rPr>
              <a:t>楼地面做法识读</a:t>
            </a:r>
          </a:p>
        </p:txBody>
      </p:sp>
      <p:pic>
        <p:nvPicPr>
          <p:cNvPr id="4" name="图片 3"/>
          <p:cNvPicPr>
            <a:picLocks noChangeAspect="1"/>
          </p:cNvPicPr>
          <p:nvPr/>
        </p:nvPicPr>
        <p:blipFill>
          <a:blip r:embed="rId9"/>
          <a:stretch>
            <a:fillRect/>
          </a:stretch>
        </p:blipFill>
        <p:spPr>
          <a:xfrm>
            <a:off x="4826635" y="2117725"/>
            <a:ext cx="6768000" cy="3342832"/>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图文框 11"/>
          <p:cNvSpPr/>
          <p:nvPr>
            <p:custDataLst>
              <p:tags r:id="rId2"/>
            </p:custDataLst>
          </p:nvPr>
        </p:nvSpPr>
        <p:spPr>
          <a:xfrm>
            <a:off x="0" y="0"/>
            <a:ext cx="12192000" cy="6858000"/>
          </a:xfrm>
          <a:prstGeom prst="frame">
            <a:avLst>
              <a:gd name="adj1" fmla="val 4419"/>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9" name="文本框 18"/>
          <p:cNvSpPr txBox="1"/>
          <p:nvPr>
            <p:custDataLst>
              <p:tags r:id="rId3"/>
            </p:custDataLst>
          </p:nvPr>
        </p:nvSpPr>
        <p:spPr>
          <a:xfrm>
            <a:off x="1543050" y="2264410"/>
            <a:ext cx="9104630" cy="303085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507365" lvl="0" indent="-507365" algn="just" fontAlgn="ctr">
              <a:lnSpc>
                <a:spcPct val="130000"/>
              </a:lnSpc>
              <a:spcBef>
                <a:spcPts val="1000"/>
              </a:spcBef>
              <a:spcAft>
                <a:spcPts val="0"/>
              </a:spcAft>
              <a:buClr>
                <a:srgbClr val="F3901B"/>
              </a:buClr>
              <a:buSzPct val="130000"/>
              <a:buFont typeface="WPS-Bullets" pitchFamily="2" charset="0"/>
              <a:buChar char=""/>
            </a:pPr>
            <a:r>
              <a:rPr sz="1800" b="1" dirty="0">
                <a:solidFill>
                  <a:srgbClr val="000000">
                    <a:lumMod val="75000"/>
                    <a:lumOff val="25000"/>
                  </a:srgbClr>
                </a:solidFill>
                <a:latin typeface="微软雅黑" panose="020B0503020204020204" pitchFamily="34" charset="-122"/>
                <a:ea typeface="微软雅黑" panose="020B0503020204020204" pitchFamily="34" charset="-122"/>
                <a:sym typeface="+mn-ea"/>
              </a:rPr>
              <a:t>【</a:t>
            </a:r>
            <a:r>
              <a:rPr sz="1800" b="1" dirty="0" smtClean="0">
                <a:solidFill>
                  <a:srgbClr val="000000">
                    <a:lumMod val="75000"/>
                    <a:lumOff val="25000"/>
                  </a:srgbClr>
                </a:solidFill>
                <a:latin typeface="微软雅黑" panose="020B0503020204020204" pitchFamily="34" charset="-122"/>
                <a:ea typeface="微软雅黑" panose="020B0503020204020204" pitchFamily="34" charset="-122"/>
                <a:sym typeface="+mn-ea"/>
              </a:rPr>
              <a:t>步骤1</a:t>
            </a:r>
            <a:r>
              <a:rPr sz="1800" b="1" dirty="0">
                <a:solidFill>
                  <a:srgbClr val="000000">
                    <a:lumMod val="75000"/>
                    <a:lumOff val="25000"/>
                  </a:srgbClr>
                </a:solidFill>
                <a:latin typeface="微软雅黑" panose="020B0503020204020204" pitchFamily="34" charset="-122"/>
                <a:ea typeface="微软雅黑" panose="020B0503020204020204" pitchFamily="34" charset="-122"/>
                <a:sym typeface="+mn-ea"/>
              </a:rPr>
              <a:t>】识读钢筋混凝土构件图名和比例。定位轴线及其编号是否与建筑平面图相一致。</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sz="1800" b="1" dirty="0">
                <a:solidFill>
                  <a:srgbClr val="000000">
                    <a:lumMod val="75000"/>
                    <a:lumOff val="25000"/>
                  </a:srgbClr>
                </a:solidFill>
                <a:latin typeface="微软雅黑" panose="020B0503020204020204" pitchFamily="34" charset="-122"/>
                <a:ea typeface="微软雅黑" panose="020B0503020204020204" pitchFamily="34" charset="-122"/>
                <a:sym typeface="+mn-ea"/>
              </a:rPr>
              <a:t>【步骤2】识读结构层中楼板、梁的平面布置和编号、截面尺寸等情况。</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sz="1800" b="1" dirty="0">
                <a:solidFill>
                  <a:srgbClr val="000000">
                    <a:lumMod val="75000"/>
                    <a:lumOff val="25000"/>
                  </a:srgbClr>
                </a:solidFill>
                <a:latin typeface="微软雅黑" panose="020B0503020204020204" pitchFamily="34" charset="-122"/>
                <a:ea typeface="微软雅黑" panose="020B0503020204020204" pitchFamily="34" charset="-122"/>
                <a:sym typeface="+mn-ea"/>
              </a:rPr>
              <a:t>【步骤3】识读现浇板的厚度、标高及支承在墙上的长度。</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sz="1800" b="1" dirty="0">
                <a:solidFill>
                  <a:srgbClr val="000000">
                    <a:lumMod val="75000"/>
                    <a:lumOff val="25000"/>
                  </a:srgbClr>
                </a:solidFill>
                <a:latin typeface="微软雅黑" panose="020B0503020204020204" pitchFamily="34" charset="-122"/>
                <a:ea typeface="微软雅黑" panose="020B0503020204020204" pitchFamily="34" charset="-122"/>
                <a:sym typeface="+mn-ea"/>
              </a:rPr>
              <a:t>【步骤4】识读现浇板中钢筋的布置及钢筋编号、长度、直径、级别、数量。</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sz="1800" b="1" dirty="0">
                <a:solidFill>
                  <a:srgbClr val="000000">
                    <a:lumMod val="75000"/>
                    <a:lumOff val="25000"/>
                  </a:srgbClr>
                </a:solidFill>
                <a:latin typeface="微软雅黑" panose="020B0503020204020204" pitchFamily="34" charset="-122"/>
                <a:ea typeface="微软雅黑" panose="020B0503020204020204" pitchFamily="34" charset="-122"/>
                <a:sym typeface="+mn-ea"/>
              </a:rPr>
              <a:t>【步骤5】识读楼层结构平面布置图上梁、板的标高，应注意圈梁、过梁、构造柱等的布置情况。</a:t>
            </a:r>
          </a:p>
        </p:txBody>
      </p:sp>
      <p:sp>
        <p:nvSpPr>
          <p:cNvPr id="11" name="任意多边形: 形状 10"/>
          <p:cNvSpPr/>
          <p:nvPr>
            <p:custDataLst>
              <p:tags r:id="rId4"/>
            </p:custDataLst>
          </p:nvPr>
        </p:nvSpPr>
        <p:spPr>
          <a:xfrm>
            <a:off x="1" y="0"/>
            <a:ext cx="6477001" cy="6858000"/>
          </a:xfrm>
          <a:custGeom>
            <a:avLst/>
            <a:gdLst>
              <a:gd name="connsiteX0" fmla="*/ 0 w 6477001"/>
              <a:gd name="connsiteY0" fmla="*/ 0 h 6858000"/>
              <a:gd name="connsiteX1" fmla="*/ 6477001 w 6477001"/>
              <a:gd name="connsiteY1" fmla="*/ 0 h 6858000"/>
              <a:gd name="connsiteX2" fmla="*/ 6401237 w 6477001"/>
              <a:gd name="connsiteY2" fmla="*/ 303055 h 6858000"/>
              <a:gd name="connsiteX3" fmla="*/ 303055 w 6477001"/>
              <a:gd name="connsiteY3" fmla="*/ 303055 h 6858000"/>
              <a:gd name="connsiteX4" fmla="*/ 303055 w 6477001"/>
              <a:gd name="connsiteY4" fmla="*/ 6554945 h 6858000"/>
              <a:gd name="connsiteX5" fmla="*/ 4838264 w 6477001"/>
              <a:gd name="connsiteY5" fmla="*/ 6554945 h 6858000"/>
              <a:gd name="connsiteX6" fmla="*/ 4762500 w 6477001"/>
              <a:gd name="connsiteY6" fmla="*/ 6858000 h 6858000"/>
              <a:gd name="connsiteX7" fmla="*/ 0 w 6477001"/>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77001" h="6858000">
                <a:moveTo>
                  <a:pt x="0" y="0"/>
                </a:moveTo>
                <a:lnTo>
                  <a:pt x="6477001" y="0"/>
                </a:lnTo>
                <a:lnTo>
                  <a:pt x="6401237" y="303055"/>
                </a:lnTo>
                <a:lnTo>
                  <a:pt x="303055" y="303055"/>
                </a:lnTo>
                <a:lnTo>
                  <a:pt x="303055" y="6554945"/>
                </a:lnTo>
                <a:lnTo>
                  <a:pt x="4838264" y="6554945"/>
                </a:lnTo>
                <a:lnTo>
                  <a:pt x="4762500" y="6858000"/>
                </a:lnTo>
                <a:lnTo>
                  <a:pt x="0" y="6858000"/>
                </a:lnTo>
                <a:close/>
              </a:path>
            </a:pathLst>
          </a:cu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3" name="矩形 12"/>
          <p:cNvSpPr/>
          <p:nvPr>
            <p:custDataLst>
              <p:tags r:id="rId5"/>
            </p:custDataLst>
          </p:nvPr>
        </p:nvSpPr>
        <p:spPr>
          <a:xfrm flipV="1">
            <a:off x="495300" y="4946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4" name="矩形 13"/>
          <p:cNvSpPr/>
          <p:nvPr>
            <p:custDataLst>
              <p:tags r:id="rId6"/>
            </p:custDataLst>
          </p:nvPr>
        </p:nvSpPr>
        <p:spPr>
          <a:xfrm flipV="1">
            <a:off x="495300" y="6470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5" name="矩形 14"/>
          <p:cNvSpPr/>
          <p:nvPr>
            <p:custDataLst>
              <p:tags r:id="rId7"/>
            </p:custDataLst>
          </p:nvPr>
        </p:nvSpPr>
        <p:spPr>
          <a:xfrm flipV="1">
            <a:off x="495300" y="5708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6" name="矩形 15"/>
          <p:cNvSpPr/>
          <p:nvPr>
            <p:custDataLst>
              <p:tags r:id="rId8"/>
            </p:custDataLst>
          </p:nvPr>
        </p:nvSpPr>
        <p:spPr>
          <a:xfrm flipV="1">
            <a:off x="11452860" y="4946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7" name="矩形 16"/>
          <p:cNvSpPr/>
          <p:nvPr>
            <p:custDataLst>
              <p:tags r:id="rId9"/>
            </p:custDataLst>
          </p:nvPr>
        </p:nvSpPr>
        <p:spPr>
          <a:xfrm flipV="1">
            <a:off x="11452860" y="6470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8" name="矩形 17"/>
          <p:cNvSpPr/>
          <p:nvPr>
            <p:custDataLst>
              <p:tags r:id="rId10"/>
            </p:custDataLst>
          </p:nvPr>
        </p:nvSpPr>
        <p:spPr>
          <a:xfrm flipV="1">
            <a:off x="11452860" y="5708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2" name="矩形 21"/>
          <p:cNvSpPr/>
          <p:nvPr>
            <p:custDataLst>
              <p:tags r:id="rId11"/>
            </p:custDataLst>
          </p:nvPr>
        </p:nvSpPr>
        <p:spPr>
          <a:xfrm flipV="1">
            <a:off x="495300" y="61747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3" name="矩形 22"/>
          <p:cNvSpPr/>
          <p:nvPr>
            <p:custDataLst>
              <p:tags r:id="rId12"/>
            </p:custDataLst>
          </p:nvPr>
        </p:nvSpPr>
        <p:spPr>
          <a:xfrm flipV="1">
            <a:off x="495300" y="6327140"/>
            <a:ext cx="243840" cy="36195"/>
          </a:xfrm>
          <a:prstGeom prst="rect">
            <a:avLst/>
          </a:prstGeom>
          <a:solidFill>
            <a:srgbClr val="FFFFFF">
              <a:lumMod val="8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4" name="矩形 23"/>
          <p:cNvSpPr/>
          <p:nvPr>
            <p:custDataLst>
              <p:tags r:id="rId13"/>
            </p:custDataLst>
          </p:nvPr>
        </p:nvSpPr>
        <p:spPr>
          <a:xfrm flipV="1">
            <a:off x="495300" y="62509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6" name="矩形 25"/>
          <p:cNvSpPr/>
          <p:nvPr>
            <p:custDataLst>
              <p:tags r:id="rId14"/>
            </p:custDataLst>
          </p:nvPr>
        </p:nvSpPr>
        <p:spPr>
          <a:xfrm flipV="1">
            <a:off x="11452860" y="61747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7" name="矩形 26"/>
          <p:cNvSpPr/>
          <p:nvPr>
            <p:custDataLst>
              <p:tags r:id="rId15"/>
            </p:custDataLst>
          </p:nvPr>
        </p:nvSpPr>
        <p:spPr>
          <a:xfrm flipV="1">
            <a:off x="11452860" y="63271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8" name="矩形 27"/>
          <p:cNvSpPr/>
          <p:nvPr>
            <p:custDataLst>
              <p:tags r:id="rId16"/>
            </p:custDataLst>
          </p:nvPr>
        </p:nvSpPr>
        <p:spPr>
          <a:xfrm flipV="1">
            <a:off x="11452860" y="62509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 name="标题 1"/>
          <p:cNvSpPr>
            <a:spLocks noGrp="1"/>
          </p:cNvSpPr>
          <p:nvPr/>
        </p:nvSpPr>
        <p:spPr>
          <a:xfrm>
            <a:off x="1543050" y="1037590"/>
            <a:ext cx="2322195" cy="521970"/>
          </a:xfrm>
          <a:noFill/>
        </p:spPr>
        <p:txBody>
          <a:bodyPr wrap="square" lIns="0" rIns="0" anchor="b">
            <a:spAutoFit/>
          </a:bodyPr>
          <a:lstStyle>
            <a:lvl1pPr algn="l" defTabSz="914400" rtl="0" eaLnBrk="1" fontAlgn="auto" latinLnBrk="0" hangingPunct="1">
              <a:lnSpc>
                <a:spcPct val="100000"/>
              </a:lnSpc>
              <a:spcBef>
                <a:spcPct val="0"/>
              </a:spcBef>
              <a:buNone/>
              <a:defRPr sz="2800" b="1" kern="1200">
                <a:solidFill>
                  <a:schemeClr val="tx1"/>
                </a:solidFill>
                <a:latin typeface="+mj-lt"/>
                <a:ea typeface="+mj-ea"/>
                <a:cs typeface="+mj-cs"/>
              </a:defRPr>
            </a:lvl1pPr>
          </a:lstStyle>
          <a:p>
            <a:r>
              <a:rPr lang="zh-CN" altLang="en-US"/>
              <a:t>任务实施</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blipFill dpi="0" rotWithShape="1">
            <a:blip r:embed="rId3"/>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259"/>
          <p:cNvSpPr>
            <a:spLocks noChangeArrowheads="1"/>
          </p:cNvSpPr>
          <p:nvPr/>
        </p:nvSpPr>
        <p:spPr bwMode="auto">
          <a:xfrm>
            <a:off x="1536010" y="4396398"/>
            <a:ext cx="9119981"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7200" b="1" dirty="0">
                <a:solidFill>
                  <a:schemeClr val="bg1"/>
                </a:solidFill>
                <a:latin typeface="+mn-lt"/>
                <a:ea typeface="+mn-ea"/>
                <a:cs typeface="+mn-ea"/>
                <a:sym typeface="+mn-lt"/>
              </a:rPr>
              <a:t>感谢你的观看！</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1"/>
                                        </p:tgtEl>
                                      </p:cBhvr>
                                    </p:animEffect>
                                    <p:animScale>
                                      <p:cBhvr>
                                        <p:cTn id="15"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淘宝店chenying0907 31"/>
          <p:cNvSpPr/>
          <p:nvPr/>
        </p:nvSpPr>
        <p:spPr>
          <a:xfrm>
            <a:off x="5303520" y="2927350"/>
            <a:ext cx="1647825"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00000"/>
              </a:lnSpc>
              <a:spcBef>
                <a:spcPts val="300"/>
              </a:spcBef>
            </a:pPr>
            <a:r>
              <a:rPr lang="en-US" altLang="zh-CN" sz="1600" b="1" dirty="0">
                <a:solidFill>
                  <a:schemeClr val="accent1"/>
                </a:solidFill>
              </a:rPr>
              <a:t>地坪层按所用材料和施工方式不同，可分为</a:t>
            </a:r>
          </a:p>
        </p:txBody>
      </p:sp>
      <p:grpSp>
        <p:nvGrpSpPr>
          <p:cNvPr id="2" name="组合 2051"/>
          <p:cNvGrpSpPr/>
          <p:nvPr/>
        </p:nvGrpSpPr>
        <p:grpSpPr>
          <a:xfrm>
            <a:off x="6226810" y="1658620"/>
            <a:ext cx="1527175" cy="1523365"/>
            <a:chOff x="4612535" y="1777908"/>
            <a:chExt cx="1054647" cy="1052264"/>
          </a:xfrm>
        </p:grpSpPr>
        <p:sp>
          <p:nvSpPr>
            <p:cNvPr id="17" name="淘宝店chenying0907 18"/>
            <p:cNvSpPr/>
            <p:nvPr/>
          </p:nvSpPr>
          <p:spPr bwMode="auto">
            <a:xfrm>
              <a:off x="4612535" y="2034122"/>
              <a:ext cx="796050" cy="796050"/>
            </a:xfrm>
            <a:custGeom>
              <a:avLst/>
              <a:gdLst>
                <a:gd name="T0" fmla="*/ 341 w 341"/>
                <a:gd name="T1" fmla="*/ 339 h 341"/>
                <a:gd name="T2" fmla="*/ 285 w 341"/>
                <a:gd name="T3" fmla="*/ 172 h 341"/>
                <a:gd name="T4" fmla="*/ 284 w 341"/>
                <a:gd name="T5" fmla="*/ 171 h 341"/>
                <a:gd name="T6" fmla="*/ 283 w 341"/>
                <a:gd name="T7" fmla="*/ 171 h 341"/>
                <a:gd name="T8" fmla="*/ 269 w 341"/>
                <a:gd name="T9" fmla="*/ 172 h 341"/>
                <a:gd name="T10" fmla="*/ 166 w 341"/>
                <a:gd name="T11" fmla="*/ 68 h 341"/>
                <a:gd name="T12" fmla="*/ 166 w 341"/>
                <a:gd name="T13" fmla="*/ 56 h 341"/>
                <a:gd name="T14" fmla="*/ 166 w 341"/>
                <a:gd name="T15" fmla="*/ 54 h 341"/>
                <a:gd name="T16" fmla="*/ 165 w 341"/>
                <a:gd name="T17" fmla="*/ 54 h 341"/>
                <a:gd name="T18" fmla="*/ 2 w 341"/>
                <a:gd name="T19" fmla="*/ 1 h 341"/>
                <a:gd name="T20" fmla="*/ 0 w 341"/>
                <a:gd name="T21" fmla="*/ 0 h 341"/>
                <a:gd name="T22" fmla="*/ 0 w 341"/>
                <a:gd name="T23" fmla="*/ 81 h 341"/>
                <a:gd name="T24" fmla="*/ 2 w 341"/>
                <a:gd name="T25" fmla="*/ 81 h 341"/>
                <a:gd name="T26" fmla="*/ 260 w 341"/>
                <a:gd name="T27" fmla="*/ 340 h 341"/>
                <a:gd name="T28" fmla="*/ 261 w 341"/>
                <a:gd name="T29" fmla="*/ 341 h 341"/>
                <a:gd name="T30" fmla="*/ 341 w 341"/>
                <a:gd name="T31" fmla="*/ 341 h 341"/>
                <a:gd name="T32" fmla="*/ 341 w 341"/>
                <a:gd name="T33"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39"/>
                  </a:moveTo>
                  <a:cubicBezTo>
                    <a:pt x="336" y="280"/>
                    <a:pt x="317" y="222"/>
                    <a:pt x="285" y="172"/>
                  </a:cubicBezTo>
                  <a:cubicBezTo>
                    <a:pt x="284" y="171"/>
                    <a:pt x="284" y="171"/>
                    <a:pt x="284" y="171"/>
                  </a:cubicBezTo>
                  <a:cubicBezTo>
                    <a:pt x="283" y="171"/>
                    <a:pt x="283" y="171"/>
                    <a:pt x="283" y="171"/>
                  </a:cubicBezTo>
                  <a:cubicBezTo>
                    <a:pt x="278" y="171"/>
                    <a:pt x="274" y="172"/>
                    <a:pt x="269" y="172"/>
                  </a:cubicBezTo>
                  <a:cubicBezTo>
                    <a:pt x="212" y="172"/>
                    <a:pt x="166" y="125"/>
                    <a:pt x="166" y="68"/>
                  </a:cubicBezTo>
                  <a:cubicBezTo>
                    <a:pt x="166" y="64"/>
                    <a:pt x="166" y="60"/>
                    <a:pt x="166" y="56"/>
                  </a:cubicBezTo>
                  <a:cubicBezTo>
                    <a:pt x="166" y="54"/>
                    <a:pt x="166" y="54"/>
                    <a:pt x="166" y="54"/>
                  </a:cubicBezTo>
                  <a:cubicBezTo>
                    <a:pt x="165" y="54"/>
                    <a:pt x="165" y="54"/>
                    <a:pt x="165" y="54"/>
                  </a:cubicBezTo>
                  <a:cubicBezTo>
                    <a:pt x="116" y="24"/>
                    <a:pt x="60" y="5"/>
                    <a:pt x="2" y="1"/>
                  </a:cubicBezTo>
                  <a:cubicBezTo>
                    <a:pt x="0" y="0"/>
                    <a:pt x="0" y="0"/>
                    <a:pt x="0" y="0"/>
                  </a:cubicBezTo>
                  <a:cubicBezTo>
                    <a:pt x="0" y="81"/>
                    <a:pt x="0" y="81"/>
                    <a:pt x="0" y="81"/>
                  </a:cubicBezTo>
                  <a:cubicBezTo>
                    <a:pt x="2" y="81"/>
                    <a:pt x="2" y="81"/>
                    <a:pt x="2" y="81"/>
                  </a:cubicBezTo>
                  <a:cubicBezTo>
                    <a:pt x="138" y="94"/>
                    <a:pt x="247" y="203"/>
                    <a:pt x="260" y="340"/>
                  </a:cubicBezTo>
                  <a:cubicBezTo>
                    <a:pt x="261" y="341"/>
                    <a:pt x="261" y="341"/>
                    <a:pt x="261" y="341"/>
                  </a:cubicBezTo>
                  <a:cubicBezTo>
                    <a:pt x="341" y="341"/>
                    <a:pt x="341" y="341"/>
                    <a:pt x="341" y="341"/>
                  </a:cubicBezTo>
                  <a:lnTo>
                    <a:pt x="341" y="339"/>
                  </a:lnTo>
                  <a:close/>
                </a:path>
              </a:pathLst>
            </a:custGeom>
            <a:solidFill>
              <a:schemeClr val="accent2">
                <a:alpha val="70000"/>
              </a:schemeClr>
            </a:solidFill>
            <a:ln>
              <a:noFill/>
            </a:ln>
          </p:spPr>
          <p:txBody>
            <a:bodyPr vert="horz" wrap="square" lIns="65024" tIns="32512" rIns="65024" bIns="32512" numCol="1" anchor="t" anchorCtr="0" compatLnSpc="1"/>
            <a:lstStyle/>
            <a:p>
              <a:endParaRPr lang="zh-CN" altLang="en-US" sz="1280"/>
            </a:p>
          </p:txBody>
        </p:sp>
        <p:sp>
          <p:nvSpPr>
            <p:cNvPr id="18" name="淘宝店chenying0907 19"/>
            <p:cNvSpPr>
              <a:spLocks noEditPoints="1"/>
            </p:cNvSpPr>
            <p:nvPr/>
          </p:nvSpPr>
          <p:spPr bwMode="auto">
            <a:xfrm>
              <a:off x="4612535" y="1777908"/>
              <a:ext cx="1054647" cy="1052264"/>
            </a:xfrm>
            <a:custGeom>
              <a:avLst/>
              <a:gdLst>
                <a:gd name="T0" fmla="*/ 452 w 452"/>
                <a:gd name="T1" fmla="*/ 449 h 451"/>
                <a:gd name="T2" fmla="*/ 372 w 452"/>
                <a:gd name="T3" fmla="*/ 212 h 451"/>
                <a:gd name="T4" fmla="*/ 377 w 452"/>
                <a:gd name="T5" fmla="*/ 178 h 451"/>
                <a:gd name="T6" fmla="*/ 269 w 452"/>
                <a:gd name="T7" fmla="*/ 70 h 451"/>
                <a:gd name="T8" fmla="*/ 234 w 452"/>
                <a:gd name="T9" fmla="*/ 76 h 451"/>
                <a:gd name="T10" fmla="*/ 2 w 452"/>
                <a:gd name="T11" fmla="*/ 0 h 451"/>
                <a:gd name="T12" fmla="*/ 0 w 452"/>
                <a:gd name="T13" fmla="*/ 0 h 451"/>
                <a:gd name="T14" fmla="*/ 0 w 452"/>
                <a:gd name="T15" fmla="*/ 191 h 451"/>
                <a:gd name="T16" fmla="*/ 2 w 452"/>
                <a:gd name="T17" fmla="*/ 191 h 451"/>
                <a:gd name="T18" fmla="*/ 260 w 452"/>
                <a:gd name="T19" fmla="*/ 450 h 451"/>
                <a:gd name="T20" fmla="*/ 261 w 452"/>
                <a:gd name="T21" fmla="*/ 451 h 451"/>
                <a:gd name="T22" fmla="*/ 452 w 452"/>
                <a:gd name="T23" fmla="*/ 451 h 451"/>
                <a:gd name="T24" fmla="*/ 452 w 452"/>
                <a:gd name="T25" fmla="*/ 449 h 451"/>
                <a:gd name="T26" fmla="*/ 264 w 452"/>
                <a:gd name="T27" fmla="*/ 447 h 451"/>
                <a:gd name="T28" fmla="*/ 4 w 452"/>
                <a:gd name="T29" fmla="*/ 187 h 451"/>
                <a:gd name="T30" fmla="*/ 4 w 452"/>
                <a:gd name="T31" fmla="*/ 4 h 451"/>
                <a:gd name="T32" fmla="*/ 232 w 452"/>
                <a:gd name="T33" fmla="*/ 80 h 451"/>
                <a:gd name="T34" fmla="*/ 233 w 452"/>
                <a:gd name="T35" fmla="*/ 81 h 451"/>
                <a:gd name="T36" fmla="*/ 234 w 452"/>
                <a:gd name="T37" fmla="*/ 80 h 451"/>
                <a:gd name="T38" fmla="*/ 269 w 452"/>
                <a:gd name="T39" fmla="*/ 74 h 451"/>
                <a:gd name="T40" fmla="*/ 373 w 452"/>
                <a:gd name="T41" fmla="*/ 178 h 451"/>
                <a:gd name="T42" fmla="*/ 368 w 452"/>
                <a:gd name="T43" fmla="*/ 212 h 451"/>
                <a:gd name="T44" fmla="*/ 367 w 452"/>
                <a:gd name="T45" fmla="*/ 213 h 451"/>
                <a:gd name="T46" fmla="*/ 368 w 452"/>
                <a:gd name="T47" fmla="*/ 214 h 451"/>
                <a:gd name="T48" fmla="*/ 447 w 452"/>
                <a:gd name="T49" fmla="*/ 447 h 451"/>
                <a:gd name="T50" fmla="*/ 264 w 452"/>
                <a:gd name="T51" fmla="*/ 44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452" y="449"/>
                  </a:moveTo>
                  <a:cubicBezTo>
                    <a:pt x="446" y="365"/>
                    <a:pt x="419" y="283"/>
                    <a:pt x="372" y="212"/>
                  </a:cubicBezTo>
                  <a:cubicBezTo>
                    <a:pt x="375" y="201"/>
                    <a:pt x="377" y="190"/>
                    <a:pt x="377" y="178"/>
                  </a:cubicBezTo>
                  <a:cubicBezTo>
                    <a:pt x="377" y="118"/>
                    <a:pt x="329" y="70"/>
                    <a:pt x="269" y="70"/>
                  </a:cubicBezTo>
                  <a:cubicBezTo>
                    <a:pt x="257" y="70"/>
                    <a:pt x="245" y="72"/>
                    <a:pt x="234" y="76"/>
                  </a:cubicBezTo>
                  <a:cubicBezTo>
                    <a:pt x="165" y="31"/>
                    <a:pt x="84" y="5"/>
                    <a:pt x="2" y="0"/>
                  </a:cubicBezTo>
                  <a:cubicBezTo>
                    <a:pt x="0" y="0"/>
                    <a:pt x="0" y="0"/>
                    <a:pt x="0" y="0"/>
                  </a:cubicBezTo>
                  <a:cubicBezTo>
                    <a:pt x="0" y="191"/>
                    <a:pt x="0" y="191"/>
                    <a:pt x="0" y="191"/>
                  </a:cubicBezTo>
                  <a:cubicBezTo>
                    <a:pt x="2" y="191"/>
                    <a:pt x="2" y="191"/>
                    <a:pt x="2" y="191"/>
                  </a:cubicBezTo>
                  <a:cubicBezTo>
                    <a:pt x="138" y="204"/>
                    <a:pt x="247" y="313"/>
                    <a:pt x="260" y="450"/>
                  </a:cubicBezTo>
                  <a:cubicBezTo>
                    <a:pt x="261" y="451"/>
                    <a:pt x="261" y="451"/>
                    <a:pt x="261" y="451"/>
                  </a:cubicBezTo>
                  <a:cubicBezTo>
                    <a:pt x="452" y="451"/>
                    <a:pt x="452" y="451"/>
                    <a:pt x="452" y="451"/>
                  </a:cubicBezTo>
                  <a:lnTo>
                    <a:pt x="452" y="449"/>
                  </a:lnTo>
                  <a:close/>
                  <a:moveTo>
                    <a:pt x="264" y="447"/>
                  </a:moveTo>
                  <a:cubicBezTo>
                    <a:pt x="250" y="311"/>
                    <a:pt x="141" y="202"/>
                    <a:pt x="4" y="187"/>
                  </a:cubicBezTo>
                  <a:cubicBezTo>
                    <a:pt x="4" y="4"/>
                    <a:pt x="4" y="4"/>
                    <a:pt x="4" y="4"/>
                  </a:cubicBezTo>
                  <a:cubicBezTo>
                    <a:pt x="85" y="9"/>
                    <a:pt x="164" y="35"/>
                    <a:pt x="232" y="80"/>
                  </a:cubicBezTo>
                  <a:cubicBezTo>
                    <a:pt x="233" y="81"/>
                    <a:pt x="233" y="81"/>
                    <a:pt x="233" y="81"/>
                  </a:cubicBezTo>
                  <a:cubicBezTo>
                    <a:pt x="234" y="80"/>
                    <a:pt x="234" y="80"/>
                    <a:pt x="234" y="80"/>
                  </a:cubicBezTo>
                  <a:cubicBezTo>
                    <a:pt x="246" y="76"/>
                    <a:pt x="257" y="74"/>
                    <a:pt x="269" y="74"/>
                  </a:cubicBezTo>
                  <a:cubicBezTo>
                    <a:pt x="327" y="74"/>
                    <a:pt x="373" y="121"/>
                    <a:pt x="373" y="178"/>
                  </a:cubicBezTo>
                  <a:cubicBezTo>
                    <a:pt x="373" y="189"/>
                    <a:pt x="371" y="201"/>
                    <a:pt x="368" y="212"/>
                  </a:cubicBezTo>
                  <a:cubicBezTo>
                    <a:pt x="367" y="213"/>
                    <a:pt x="367" y="213"/>
                    <a:pt x="367" y="213"/>
                  </a:cubicBezTo>
                  <a:cubicBezTo>
                    <a:pt x="368" y="214"/>
                    <a:pt x="368" y="214"/>
                    <a:pt x="368" y="214"/>
                  </a:cubicBezTo>
                  <a:cubicBezTo>
                    <a:pt x="414" y="283"/>
                    <a:pt x="442" y="364"/>
                    <a:pt x="447" y="447"/>
                  </a:cubicBezTo>
                  <a:lnTo>
                    <a:pt x="264" y="447"/>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3" name="组合 2050"/>
          <p:cNvGrpSpPr/>
          <p:nvPr/>
        </p:nvGrpSpPr>
        <p:grpSpPr>
          <a:xfrm>
            <a:off x="4538980" y="1658620"/>
            <a:ext cx="1527175" cy="1523365"/>
            <a:chOff x="3447061" y="1777908"/>
            <a:chExt cx="1054647" cy="1052264"/>
          </a:xfrm>
        </p:grpSpPr>
        <p:sp>
          <p:nvSpPr>
            <p:cNvPr id="19" name="淘宝店chenying0907 20"/>
            <p:cNvSpPr/>
            <p:nvPr/>
          </p:nvSpPr>
          <p:spPr bwMode="auto">
            <a:xfrm>
              <a:off x="3705658" y="2034122"/>
              <a:ext cx="796050" cy="796050"/>
            </a:xfrm>
            <a:custGeom>
              <a:avLst/>
              <a:gdLst>
                <a:gd name="T0" fmla="*/ 0 w 341"/>
                <a:gd name="T1" fmla="*/ 339 h 341"/>
                <a:gd name="T2" fmla="*/ 56 w 341"/>
                <a:gd name="T3" fmla="*/ 172 h 341"/>
                <a:gd name="T4" fmla="*/ 56 w 341"/>
                <a:gd name="T5" fmla="*/ 171 h 341"/>
                <a:gd name="T6" fmla="*/ 58 w 341"/>
                <a:gd name="T7" fmla="*/ 171 h 341"/>
                <a:gd name="T8" fmla="*/ 71 w 341"/>
                <a:gd name="T9" fmla="*/ 172 h 341"/>
                <a:gd name="T10" fmla="*/ 175 w 341"/>
                <a:gd name="T11" fmla="*/ 68 h 341"/>
                <a:gd name="T12" fmla="*/ 174 w 341"/>
                <a:gd name="T13" fmla="*/ 56 h 341"/>
                <a:gd name="T14" fmla="*/ 174 w 341"/>
                <a:gd name="T15" fmla="*/ 54 h 341"/>
                <a:gd name="T16" fmla="*/ 175 w 341"/>
                <a:gd name="T17" fmla="*/ 54 h 341"/>
                <a:gd name="T18" fmla="*/ 339 w 341"/>
                <a:gd name="T19" fmla="*/ 1 h 341"/>
                <a:gd name="T20" fmla="*/ 341 w 341"/>
                <a:gd name="T21" fmla="*/ 0 h 341"/>
                <a:gd name="T22" fmla="*/ 341 w 341"/>
                <a:gd name="T23" fmla="*/ 81 h 341"/>
                <a:gd name="T24" fmla="*/ 339 w 341"/>
                <a:gd name="T25" fmla="*/ 81 h 341"/>
                <a:gd name="T26" fmla="*/ 80 w 341"/>
                <a:gd name="T27" fmla="*/ 340 h 341"/>
                <a:gd name="T28" fmla="*/ 80 w 341"/>
                <a:gd name="T29" fmla="*/ 341 h 341"/>
                <a:gd name="T30" fmla="*/ 0 w 341"/>
                <a:gd name="T31" fmla="*/ 341 h 341"/>
                <a:gd name="T32" fmla="*/ 0 w 341"/>
                <a:gd name="T33"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39"/>
                  </a:moveTo>
                  <a:cubicBezTo>
                    <a:pt x="5" y="280"/>
                    <a:pt x="24" y="222"/>
                    <a:pt x="56" y="172"/>
                  </a:cubicBezTo>
                  <a:cubicBezTo>
                    <a:pt x="56" y="171"/>
                    <a:pt x="56" y="171"/>
                    <a:pt x="56" y="171"/>
                  </a:cubicBezTo>
                  <a:cubicBezTo>
                    <a:pt x="58" y="171"/>
                    <a:pt x="58" y="171"/>
                    <a:pt x="58" y="171"/>
                  </a:cubicBezTo>
                  <a:cubicBezTo>
                    <a:pt x="62" y="171"/>
                    <a:pt x="67" y="172"/>
                    <a:pt x="71" y="172"/>
                  </a:cubicBezTo>
                  <a:cubicBezTo>
                    <a:pt x="128" y="172"/>
                    <a:pt x="175" y="125"/>
                    <a:pt x="175" y="68"/>
                  </a:cubicBezTo>
                  <a:cubicBezTo>
                    <a:pt x="175" y="64"/>
                    <a:pt x="175" y="60"/>
                    <a:pt x="174" y="56"/>
                  </a:cubicBezTo>
                  <a:cubicBezTo>
                    <a:pt x="174" y="54"/>
                    <a:pt x="174" y="54"/>
                    <a:pt x="174" y="54"/>
                  </a:cubicBezTo>
                  <a:cubicBezTo>
                    <a:pt x="175" y="54"/>
                    <a:pt x="175" y="54"/>
                    <a:pt x="175" y="54"/>
                  </a:cubicBezTo>
                  <a:cubicBezTo>
                    <a:pt x="225" y="24"/>
                    <a:pt x="281" y="5"/>
                    <a:pt x="339" y="1"/>
                  </a:cubicBezTo>
                  <a:cubicBezTo>
                    <a:pt x="341" y="0"/>
                    <a:pt x="341" y="0"/>
                    <a:pt x="341" y="0"/>
                  </a:cubicBezTo>
                  <a:cubicBezTo>
                    <a:pt x="341" y="81"/>
                    <a:pt x="341" y="81"/>
                    <a:pt x="341" y="81"/>
                  </a:cubicBezTo>
                  <a:cubicBezTo>
                    <a:pt x="339" y="81"/>
                    <a:pt x="339" y="81"/>
                    <a:pt x="339" y="81"/>
                  </a:cubicBezTo>
                  <a:cubicBezTo>
                    <a:pt x="203" y="94"/>
                    <a:pt x="94" y="203"/>
                    <a:pt x="80" y="340"/>
                  </a:cubicBezTo>
                  <a:cubicBezTo>
                    <a:pt x="80" y="341"/>
                    <a:pt x="80" y="341"/>
                    <a:pt x="80" y="341"/>
                  </a:cubicBezTo>
                  <a:cubicBezTo>
                    <a:pt x="0" y="341"/>
                    <a:pt x="0" y="341"/>
                    <a:pt x="0" y="341"/>
                  </a:cubicBezTo>
                  <a:lnTo>
                    <a:pt x="0" y="339"/>
                  </a:lnTo>
                  <a:close/>
                </a:path>
              </a:pathLst>
            </a:custGeom>
            <a:solidFill>
              <a:schemeClr val="accent1">
                <a:alpha val="70000"/>
              </a:schemeClr>
            </a:solidFill>
            <a:ln>
              <a:noFill/>
            </a:ln>
          </p:spPr>
          <p:txBody>
            <a:bodyPr vert="horz" wrap="square" lIns="65024" tIns="32512" rIns="65024" bIns="32512" numCol="1" anchor="t" anchorCtr="0" compatLnSpc="1"/>
            <a:lstStyle/>
            <a:p>
              <a:endParaRPr lang="zh-CN" altLang="en-US" sz="1280"/>
            </a:p>
          </p:txBody>
        </p:sp>
        <p:sp>
          <p:nvSpPr>
            <p:cNvPr id="20" name="淘宝店chenying0907 21"/>
            <p:cNvSpPr>
              <a:spLocks noEditPoints="1"/>
            </p:cNvSpPr>
            <p:nvPr/>
          </p:nvSpPr>
          <p:spPr bwMode="auto">
            <a:xfrm>
              <a:off x="3447061" y="1777908"/>
              <a:ext cx="1054647" cy="1052264"/>
            </a:xfrm>
            <a:custGeom>
              <a:avLst/>
              <a:gdLst>
                <a:gd name="T0" fmla="*/ 0 w 452"/>
                <a:gd name="T1" fmla="*/ 451 h 451"/>
                <a:gd name="T2" fmla="*/ 191 w 452"/>
                <a:gd name="T3" fmla="*/ 451 h 451"/>
                <a:gd name="T4" fmla="*/ 191 w 452"/>
                <a:gd name="T5" fmla="*/ 450 h 451"/>
                <a:gd name="T6" fmla="*/ 450 w 452"/>
                <a:gd name="T7" fmla="*/ 191 h 451"/>
                <a:gd name="T8" fmla="*/ 452 w 452"/>
                <a:gd name="T9" fmla="*/ 191 h 451"/>
                <a:gd name="T10" fmla="*/ 452 w 452"/>
                <a:gd name="T11" fmla="*/ 0 h 451"/>
                <a:gd name="T12" fmla="*/ 450 w 452"/>
                <a:gd name="T13" fmla="*/ 0 h 451"/>
                <a:gd name="T14" fmla="*/ 218 w 452"/>
                <a:gd name="T15" fmla="*/ 76 h 451"/>
                <a:gd name="T16" fmla="*/ 182 w 452"/>
                <a:gd name="T17" fmla="*/ 70 h 451"/>
                <a:gd name="T18" fmla="*/ 74 w 452"/>
                <a:gd name="T19" fmla="*/ 178 h 451"/>
                <a:gd name="T20" fmla="*/ 80 w 452"/>
                <a:gd name="T21" fmla="*/ 212 h 451"/>
                <a:gd name="T22" fmla="*/ 0 w 452"/>
                <a:gd name="T23" fmla="*/ 449 h 451"/>
                <a:gd name="T24" fmla="*/ 0 w 452"/>
                <a:gd name="T25" fmla="*/ 451 h 451"/>
                <a:gd name="T26" fmla="*/ 4 w 452"/>
                <a:gd name="T27" fmla="*/ 447 h 451"/>
                <a:gd name="T28" fmla="*/ 84 w 452"/>
                <a:gd name="T29" fmla="*/ 214 h 451"/>
                <a:gd name="T30" fmla="*/ 84 w 452"/>
                <a:gd name="T31" fmla="*/ 213 h 451"/>
                <a:gd name="T32" fmla="*/ 84 w 452"/>
                <a:gd name="T33" fmla="*/ 212 h 451"/>
                <a:gd name="T34" fmla="*/ 78 w 452"/>
                <a:gd name="T35" fmla="*/ 178 h 451"/>
                <a:gd name="T36" fmla="*/ 182 w 452"/>
                <a:gd name="T37" fmla="*/ 74 h 451"/>
                <a:gd name="T38" fmla="*/ 217 w 452"/>
                <a:gd name="T39" fmla="*/ 80 h 451"/>
                <a:gd name="T40" fmla="*/ 218 w 452"/>
                <a:gd name="T41" fmla="*/ 81 h 451"/>
                <a:gd name="T42" fmla="*/ 219 w 452"/>
                <a:gd name="T43" fmla="*/ 80 h 451"/>
                <a:gd name="T44" fmla="*/ 448 w 452"/>
                <a:gd name="T45" fmla="*/ 4 h 451"/>
                <a:gd name="T46" fmla="*/ 448 w 452"/>
                <a:gd name="T47" fmla="*/ 187 h 451"/>
                <a:gd name="T48" fmla="*/ 188 w 452"/>
                <a:gd name="T49" fmla="*/ 447 h 451"/>
                <a:gd name="T50" fmla="*/ 4 w 452"/>
                <a:gd name="T51" fmla="*/ 44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0" y="451"/>
                  </a:moveTo>
                  <a:cubicBezTo>
                    <a:pt x="191" y="451"/>
                    <a:pt x="191" y="451"/>
                    <a:pt x="191" y="451"/>
                  </a:cubicBezTo>
                  <a:cubicBezTo>
                    <a:pt x="191" y="450"/>
                    <a:pt x="191" y="450"/>
                    <a:pt x="191" y="450"/>
                  </a:cubicBezTo>
                  <a:cubicBezTo>
                    <a:pt x="205" y="313"/>
                    <a:pt x="314" y="204"/>
                    <a:pt x="450" y="191"/>
                  </a:cubicBezTo>
                  <a:cubicBezTo>
                    <a:pt x="452" y="191"/>
                    <a:pt x="452" y="191"/>
                    <a:pt x="452" y="191"/>
                  </a:cubicBezTo>
                  <a:cubicBezTo>
                    <a:pt x="452" y="0"/>
                    <a:pt x="452" y="0"/>
                    <a:pt x="452" y="0"/>
                  </a:cubicBezTo>
                  <a:cubicBezTo>
                    <a:pt x="450" y="0"/>
                    <a:pt x="450" y="0"/>
                    <a:pt x="450" y="0"/>
                  </a:cubicBezTo>
                  <a:cubicBezTo>
                    <a:pt x="367" y="5"/>
                    <a:pt x="287" y="31"/>
                    <a:pt x="218" y="76"/>
                  </a:cubicBezTo>
                  <a:cubicBezTo>
                    <a:pt x="206" y="72"/>
                    <a:pt x="194" y="70"/>
                    <a:pt x="182" y="70"/>
                  </a:cubicBezTo>
                  <a:cubicBezTo>
                    <a:pt x="123" y="70"/>
                    <a:pt x="74" y="118"/>
                    <a:pt x="74" y="178"/>
                  </a:cubicBezTo>
                  <a:cubicBezTo>
                    <a:pt x="74" y="190"/>
                    <a:pt x="76" y="201"/>
                    <a:pt x="80" y="212"/>
                  </a:cubicBezTo>
                  <a:cubicBezTo>
                    <a:pt x="33" y="283"/>
                    <a:pt x="5" y="365"/>
                    <a:pt x="0" y="449"/>
                  </a:cubicBezTo>
                  <a:lnTo>
                    <a:pt x="0" y="451"/>
                  </a:lnTo>
                  <a:close/>
                  <a:moveTo>
                    <a:pt x="4" y="447"/>
                  </a:moveTo>
                  <a:cubicBezTo>
                    <a:pt x="10" y="364"/>
                    <a:pt x="37" y="283"/>
                    <a:pt x="84" y="214"/>
                  </a:cubicBezTo>
                  <a:cubicBezTo>
                    <a:pt x="84" y="213"/>
                    <a:pt x="84" y="213"/>
                    <a:pt x="84" y="213"/>
                  </a:cubicBezTo>
                  <a:cubicBezTo>
                    <a:pt x="84" y="212"/>
                    <a:pt x="84" y="212"/>
                    <a:pt x="84" y="212"/>
                  </a:cubicBezTo>
                  <a:cubicBezTo>
                    <a:pt x="80" y="201"/>
                    <a:pt x="78" y="189"/>
                    <a:pt x="78" y="178"/>
                  </a:cubicBezTo>
                  <a:cubicBezTo>
                    <a:pt x="78" y="121"/>
                    <a:pt x="125" y="74"/>
                    <a:pt x="182" y="74"/>
                  </a:cubicBezTo>
                  <a:cubicBezTo>
                    <a:pt x="194" y="74"/>
                    <a:pt x="206" y="76"/>
                    <a:pt x="217" y="80"/>
                  </a:cubicBezTo>
                  <a:cubicBezTo>
                    <a:pt x="218" y="81"/>
                    <a:pt x="218" y="81"/>
                    <a:pt x="218" y="81"/>
                  </a:cubicBezTo>
                  <a:cubicBezTo>
                    <a:pt x="219" y="80"/>
                    <a:pt x="219" y="80"/>
                    <a:pt x="219" y="80"/>
                  </a:cubicBezTo>
                  <a:cubicBezTo>
                    <a:pt x="287" y="35"/>
                    <a:pt x="366" y="9"/>
                    <a:pt x="448" y="4"/>
                  </a:cubicBezTo>
                  <a:cubicBezTo>
                    <a:pt x="448" y="187"/>
                    <a:pt x="448" y="187"/>
                    <a:pt x="448" y="187"/>
                  </a:cubicBezTo>
                  <a:cubicBezTo>
                    <a:pt x="311" y="202"/>
                    <a:pt x="202" y="311"/>
                    <a:pt x="188" y="447"/>
                  </a:cubicBezTo>
                  <a:lnTo>
                    <a:pt x="4" y="447"/>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4" name="组合 2052"/>
          <p:cNvGrpSpPr/>
          <p:nvPr/>
        </p:nvGrpSpPr>
        <p:grpSpPr>
          <a:xfrm>
            <a:off x="6226810" y="3344545"/>
            <a:ext cx="1527175" cy="1525270"/>
            <a:chOff x="4612535" y="2942191"/>
            <a:chExt cx="1054647" cy="1053455"/>
          </a:xfrm>
        </p:grpSpPr>
        <p:sp>
          <p:nvSpPr>
            <p:cNvPr id="21" name="淘宝店chenying0907 22"/>
            <p:cNvSpPr/>
            <p:nvPr/>
          </p:nvSpPr>
          <p:spPr bwMode="auto">
            <a:xfrm>
              <a:off x="4612535" y="2942191"/>
              <a:ext cx="796050" cy="794859"/>
            </a:xfrm>
            <a:custGeom>
              <a:avLst/>
              <a:gdLst>
                <a:gd name="T0" fmla="*/ 341 w 341"/>
                <a:gd name="T1" fmla="*/ 3 h 341"/>
                <a:gd name="T2" fmla="*/ 285 w 341"/>
                <a:gd name="T3" fmla="*/ 170 h 341"/>
                <a:gd name="T4" fmla="*/ 284 w 341"/>
                <a:gd name="T5" fmla="*/ 171 h 341"/>
                <a:gd name="T6" fmla="*/ 283 w 341"/>
                <a:gd name="T7" fmla="*/ 171 h 341"/>
                <a:gd name="T8" fmla="*/ 269 w 341"/>
                <a:gd name="T9" fmla="*/ 170 h 341"/>
                <a:gd name="T10" fmla="*/ 166 w 341"/>
                <a:gd name="T11" fmla="*/ 274 h 341"/>
                <a:gd name="T12" fmla="*/ 166 w 341"/>
                <a:gd name="T13" fmla="*/ 286 h 341"/>
                <a:gd name="T14" fmla="*/ 166 w 341"/>
                <a:gd name="T15" fmla="*/ 287 h 341"/>
                <a:gd name="T16" fmla="*/ 165 w 341"/>
                <a:gd name="T17" fmla="*/ 288 h 341"/>
                <a:gd name="T18" fmla="*/ 2 w 341"/>
                <a:gd name="T19" fmla="*/ 341 h 341"/>
                <a:gd name="T20" fmla="*/ 0 w 341"/>
                <a:gd name="T21" fmla="*/ 341 h 341"/>
                <a:gd name="T22" fmla="*/ 0 w 341"/>
                <a:gd name="T23" fmla="*/ 261 h 341"/>
                <a:gd name="T24" fmla="*/ 2 w 341"/>
                <a:gd name="T25" fmla="*/ 261 h 341"/>
                <a:gd name="T26" fmla="*/ 260 w 341"/>
                <a:gd name="T27" fmla="*/ 2 h 341"/>
                <a:gd name="T28" fmla="*/ 261 w 341"/>
                <a:gd name="T29" fmla="*/ 0 h 341"/>
                <a:gd name="T30" fmla="*/ 341 w 341"/>
                <a:gd name="T31" fmla="*/ 0 h 341"/>
                <a:gd name="T32" fmla="*/ 341 w 341"/>
                <a:gd name="T33" fmla="*/ 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
                  </a:moveTo>
                  <a:cubicBezTo>
                    <a:pt x="336" y="62"/>
                    <a:pt x="317" y="120"/>
                    <a:pt x="285" y="170"/>
                  </a:cubicBezTo>
                  <a:cubicBezTo>
                    <a:pt x="284" y="171"/>
                    <a:pt x="284" y="171"/>
                    <a:pt x="284" y="171"/>
                  </a:cubicBezTo>
                  <a:cubicBezTo>
                    <a:pt x="283" y="171"/>
                    <a:pt x="283" y="171"/>
                    <a:pt x="283" y="171"/>
                  </a:cubicBezTo>
                  <a:cubicBezTo>
                    <a:pt x="278" y="170"/>
                    <a:pt x="274" y="170"/>
                    <a:pt x="269" y="170"/>
                  </a:cubicBezTo>
                  <a:cubicBezTo>
                    <a:pt x="212" y="170"/>
                    <a:pt x="166" y="217"/>
                    <a:pt x="166" y="274"/>
                  </a:cubicBezTo>
                  <a:cubicBezTo>
                    <a:pt x="166" y="278"/>
                    <a:pt x="166" y="282"/>
                    <a:pt x="166" y="286"/>
                  </a:cubicBezTo>
                  <a:cubicBezTo>
                    <a:pt x="166" y="287"/>
                    <a:pt x="166" y="287"/>
                    <a:pt x="166" y="287"/>
                  </a:cubicBezTo>
                  <a:cubicBezTo>
                    <a:pt x="165" y="288"/>
                    <a:pt x="165" y="288"/>
                    <a:pt x="165" y="288"/>
                  </a:cubicBezTo>
                  <a:cubicBezTo>
                    <a:pt x="116" y="318"/>
                    <a:pt x="60" y="337"/>
                    <a:pt x="2" y="341"/>
                  </a:cubicBezTo>
                  <a:cubicBezTo>
                    <a:pt x="0" y="341"/>
                    <a:pt x="0" y="341"/>
                    <a:pt x="0" y="341"/>
                  </a:cubicBezTo>
                  <a:cubicBezTo>
                    <a:pt x="0" y="261"/>
                    <a:pt x="0" y="261"/>
                    <a:pt x="0" y="261"/>
                  </a:cubicBezTo>
                  <a:cubicBezTo>
                    <a:pt x="2" y="261"/>
                    <a:pt x="2" y="261"/>
                    <a:pt x="2" y="261"/>
                  </a:cubicBezTo>
                  <a:cubicBezTo>
                    <a:pt x="138" y="247"/>
                    <a:pt x="247" y="138"/>
                    <a:pt x="260" y="2"/>
                  </a:cubicBezTo>
                  <a:cubicBezTo>
                    <a:pt x="261" y="0"/>
                    <a:pt x="261" y="0"/>
                    <a:pt x="261" y="0"/>
                  </a:cubicBezTo>
                  <a:cubicBezTo>
                    <a:pt x="341" y="0"/>
                    <a:pt x="341" y="0"/>
                    <a:pt x="341" y="0"/>
                  </a:cubicBezTo>
                  <a:lnTo>
                    <a:pt x="341" y="3"/>
                  </a:lnTo>
                  <a:close/>
                </a:path>
              </a:pathLst>
            </a:custGeom>
            <a:solidFill>
              <a:schemeClr val="accent3">
                <a:alpha val="70000"/>
              </a:schemeClr>
            </a:solidFill>
            <a:ln>
              <a:noFill/>
            </a:ln>
          </p:spPr>
          <p:txBody>
            <a:bodyPr vert="horz" wrap="square" lIns="65024" tIns="32512" rIns="65024" bIns="32512" numCol="1" anchor="t" anchorCtr="0" compatLnSpc="1"/>
            <a:lstStyle/>
            <a:p>
              <a:endParaRPr lang="zh-CN" altLang="en-US" sz="1280"/>
            </a:p>
          </p:txBody>
        </p:sp>
        <p:sp>
          <p:nvSpPr>
            <p:cNvPr id="22" name="淘宝店chenying0907 23"/>
            <p:cNvSpPr>
              <a:spLocks noEditPoints="1"/>
            </p:cNvSpPr>
            <p:nvPr/>
          </p:nvSpPr>
          <p:spPr bwMode="auto">
            <a:xfrm>
              <a:off x="4612535" y="2942191"/>
              <a:ext cx="1054647" cy="1053455"/>
            </a:xfrm>
            <a:custGeom>
              <a:avLst/>
              <a:gdLst>
                <a:gd name="T0" fmla="*/ 452 w 452"/>
                <a:gd name="T1" fmla="*/ 0 h 452"/>
                <a:gd name="T2" fmla="*/ 261 w 452"/>
                <a:gd name="T3" fmla="*/ 0 h 452"/>
                <a:gd name="T4" fmla="*/ 260 w 452"/>
                <a:gd name="T5" fmla="*/ 2 h 452"/>
                <a:gd name="T6" fmla="*/ 2 w 452"/>
                <a:gd name="T7" fmla="*/ 261 h 452"/>
                <a:gd name="T8" fmla="*/ 0 w 452"/>
                <a:gd name="T9" fmla="*/ 261 h 452"/>
                <a:gd name="T10" fmla="*/ 0 w 452"/>
                <a:gd name="T11" fmla="*/ 452 h 452"/>
                <a:gd name="T12" fmla="*/ 2 w 452"/>
                <a:gd name="T13" fmla="*/ 452 h 452"/>
                <a:gd name="T14" fmla="*/ 234 w 452"/>
                <a:gd name="T15" fmla="*/ 376 h 452"/>
                <a:gd name="T16" fmla="*/ 269 w 452"/>
                <a:gd name="T17" fmla="*/ 382 h 452"/>
                <a:gd name="T18" fmla="*/ 377 w 452"/>
                <a:gd name="T19" fmla="*/ 274 h 452"/>
                <a:gd name="T20" fmla="*/ 372 w 452"/>
                <a:gd name="T21" fmla="*/ 240 h 452"/>
                <a:gd name="T22" fmla="*/ 452 w 452"/>
                <a:gd name="T23" fmla="*/ 3 h 452"/>
                <a:gd name="T24" fmla="*/ 452 w 452"/>
                <a:gd name="T25" fmla="*/ 0 h 452"/>
                <a:gd name="T26" fmla="*/ 447 w 452"/>
                <a:gd name="T27" fmla="*/ 4 h 452"/>
                <a:gd name="T28" fmla="*/ 368 w 452"/>
                <a:gd name="T29" fmla="*/ 238 h 452"/>
                <a:gd name="T30" fmla="*/ 367 w 452"/>
                <a:gd name="T31" fmla="*/ 239 h 452"/>
                <a:gd name="T32" fmla="*/ 368 w 452"/>
                <a:gd name="T33" fmla="*/ 240 h 452"/>
                <a:gd name="T34" fmla="*/ 373 w 452"/>
                <a:gd name="T35" fmla="*/ 274 h 452"/>
                <a:gd name="T36" fmla="*/ 269 w 452"/>
                <a:gd name="T37" fmla="*/ 378 h 452"/>
                <a:gd name="T38" fmla="*/ 234 w 452"/>
                <a:gd name="T39" fmla="*/ 372 h 452"/>
                <a:gd name="T40" fmla="*/ 233 w 452"/>
                <a:gd name="T41" fmla="*/ 371 h 452"/>
                <a:gd name="T42" fmla="*/ 232 w 452"/>
                <a:gd name="T43" fmla="*/ 372 h 452"/>
                <a:gd name="T44" fmla="*/ 4 w 452"/>
                <a:gd name="T45" fmla="*/ 448 h 452"/>
                <a:gd name="T46" fmla="*/ 4 w 452"/>
                <a:gd name="T47" fmla="*/ 265 h 452"/>
                <a:gd name="T48" fmla="*/ 264 w 452"/>
                <a:gd name="T49" fmla="*/ 4 h 452"/>
                <a:gd name="T50" fmla="*/ 447 w 452"/>
                <a:gd name="T51" fmla="*/ 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452" y="0"/>
                  </a:moveTo>
                  <a:cubicBezTo>
                    <a:pt x="261" y="0"/>
                    <a:pt x="261" y="0"/>
                    <a:pt x="261" y="0"/>
                  </a:cubicBezTo>
                  <a:cubicBezTo>
                    <a:pt x="260" y="2"/>
                    <a:pt x="260" y="2"/>
                    <a:pt x="260" y="2"/>
                  </a:cubicBezTo>
                  <a:cubicBezTo>
                    <a:pt x="247" y="138"/>
                    <a:pt x="138" y="247"/>
                    <a:pt x="2" y="261"/>
                  </a:cubicBezTo>
                  <a:cubicBezTo>
                    <a:pt x="0" y="261"/>
                    <a:pt x="0" y="261"/>
                    <a:pt x="0" y="261"/>
                  </a:cubicBezTo>
                  <a:cubicBezTo>
                    <a:pt x="0" y="452"/>
                    <a:pt x="0" y="452"/>
                    <a:pt x="0" y="452"/>
                  </a:cubicBezTo>
                  <a:cubicBezTo>
                    <a:pt x="2" y="452"/>
                    <a:pt x="2" y="452"/>
                    <a:pt x="2" y="452"/>
                  </a:cubicBezTo>
                  <a:cubicBezTo>
                    <a:pt x="84" y="447"/>
                    <a:pt x="165" y="421"/>
                    <a:pt x="234" y="376"/>
                  </a:cubicBezTo>
                  <a:cubicBezTo>
                    <a:pt x="245" y="380"/>
                    <a:pt x="257" y="382"/>
                    <a:pt x="269" y="382"/>
                  </a:cubicBezTo>
                  <a:cubicBezTo>
                    <a:pt x="329" y="382"/>
                    <a:pt x="377" y="333"/>
                    <a:pt x="377" y="274"/>
                  </a:cubicBezTo>
                  <a:cubicBezTo>
                    <a:pt x="377" y="262"/>
                    <a:pt x="375" y="251"/>
                    <a:pt x="372" y="240"/>
                  </a:cubicBezTo>
                  <a:cubicBezTo>
                    <a:pt x="419" y="169"/>
                    <a:pt x="446" y="87"/>
                    <a:pt x="452" y="3"/>
                  </a:cubicBezTo>
                  <a:lnTo>
                    <a:pt x="452" y="0"/>
                  </a:lnTo>
                  <a:close/>
                  <a:moveTo>
                    <a:pt x="447" y="4"/>
                  </a:moveTo>
                  <a:cubicBezTo>
                    <a:pt x="442" y="88"/>
                    <a:pt x="414" y="169"/>
                    <a:pt x="368" y="238"/>
                  </a:cubicBezTo>
                  <a:cubicBezTo>
                    <a:pt x="367" y="239"/>
                    <a:pt x="367" y="239"/>
                    <a:pt x="367" y="239"/>
                  </a:cubicBezTo>
                  <a:cubicBezTo>
                    <a:pt x="368" y="240"/>
                    <a:pt x="368" y="240"/>
                    <a:pt x="368" y="240"/>
                  </a:cubicBezTo>
                  <a:cubicBezTo>
                    <a:pt x="371" y="251"/>
                    <a:pt x="373" y="262"/>
                    <a:pt x="373" y="274"/>
                  </a:cubicBezTo>
                  <a:cubicBezTo>
                    <a:pt x="373" y="331"/>
                    <a:pt x="327" y="378"/>
                    <a:pt x="269" y="378"/>
                  </a:cubicBezTo>
                  <a:cubicBezTo>
                    <a:pt x="257" y="378"/>
                    <a:pt x="246" y="376"/>
                    <a:pt x="234" y="372"/>
                  </a:cubicBezTo>
                  <a:cubicBezTo>
                    <a:pt x="233" y="371"/>
                    <a:pt x="233" y="371"/>
                    <a:pt x="233" y="371"/>
                  </a:cubicBezTo>
                  <a:cubicBezTo>
                    <a:pt x="232" y="372"/>
                    <a:pt x="232" y="372"/>
                    <a:pt x="232" y="372"/>
                  </a:cubicBezTo>
                  <a:cubicBezTo>
                    <a:pt x="164" y="416"/>
                    <a:pt x="85" y="443"/>
                    <a:pt x="4" y="448"/>
                  </a:cubicBezTo>
                  <a:cubicBezTo>
                    <a:pt x="4" y="265"/>
                    <a:pt x="4" y="265"/>
                    <a:pt x="4" y="265"/>
                  </a:cubicBezTo>
                  <a:cubicBezTo>
                    <a:pt x="141" y="250"/>
                    <a:pt x="250" y="141"/>
                    <a:pt x="264" y="4"/>
                  </a:cubicBezTo>
                  <a:lnTo>
                    <a:pt x="447" y="4"/>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5" name="组合 2053"/>
          <p:cNvGrpSpPr/>
          <p:nvPr/>
        </p:nvGrpSpPr>
        <p:grpSpPr>
          <a:xfrm>
            <a:off x="4538980" y="3344545"/>
            <a:ext cx="1527175" cy="1525270"/>
            <a:chOff x="3447061" y="2942191"/>
            <a:chExt cx="1054647" cy="1053455"/>
          </a:xfrm>
        </p:grpSpPr>
        <p:sp>
          <p:nvSpPr>
            <p:cNvPr id="23" name="淘宝店chenying0907 24"/>
            <p:cNvSpPr/>
            <p:nvPr/>
          </p:nvSpPr>
          <p:spPr bwMode="auto">
            <a:xfrm>
              <a:off x="3705658" y="2942191"/>
              <a:ext cx="796050" cy="794859"/>
            </a:xfrm>
            <a:custGeom>
              <a:avLst/>
              <a:gdLst>
                <a:gd name="T0" fmla="*/ 0 w 341"/>
                <a:gd name="T1" fmla="*/ 3 h 341"/>
                <a:gd name="T2" fmla="*/ 56 w 341"/>
                <a:gd name="T3" fmla="*/ 170 h 341"/>
                <a:gd name="T4" fmla="*/ 56 w 341"/>
                <a:gd name="T5" fmla="*/ 171 h 341"/>
                <a:gd name="T6" fmla="*/ 58 w 341"/>
                <a:gd name="T7" fmla="*/ 171 h 341"/>
                <a:gd name="T8" fmla="*/ 71 w 341"/>
                <a:gd name="T9" fmla="*/ 170 h 341"/>
                <a:gd name="T10" fmla="*/ 175 w 341"/>
                <a:gd name="T11" fmla="*/ 274 h 341"/>
                <a:gd name="T12" fmla="*/ 174 w 341"/>
                <a:gd name="T13" fmla="*/ 286 h 341"/>
                <a:gd name="T14" fmla="*/ 174 w 341"/>
                <a:gd name="T15" fmla="*/ 287 h 341"/>
                <a:gd name="T16" fmla="*/ 175 w 341"/>
                <a:gd name="T17" fmla="*/ 288 h 341"/>
                <a:gd name="T18" fmla="*/ 339 w 341"/>
                <a:gd name="T19" fmla="*/ 341 h 341"/>
                <a:gd name="T20" fmla="*/ 341 w 341"/>
                <a:gd name="T21" fmla="*/ 341 h 341"/>
                <a:gd name="T22" fmla="*/ 341 w 341"/>
                <a:gd name="T23" fmla="*/ 261 h 341"/>
                <a:gd name="T24" fmla="*/ 339 w 341"/>
                <a:gd name="T25" fmla="*/ 261 h 341"/>
                <a:gd name="T26" fmla="*/ 80 w 341"/>
                <a:gd name="T27" fmla="*/ 2 h 341"/>
                <a:gd name="T28" fmla="*/ 80 w 341"/>
                <a:gd name="T29" fmla="*/ 0 h 341"/>
                <a:gd name="T30" fmla="*/ 0 w 341"/>
                <a:gd name="T31" fmla="*/ 0 h 341"/>
                <a:gd name="T32" fmla="*/ 0 w 341"/>
                <a:gd name="T33" fmla="*/ 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
                  </a:moveTo>
                  <a:cubicBezTo>
                    <a:pt x="5" y="62"/>
                    <a:pt x="24" y="120"/>
                    <a:pt x="56" y="170"/>
                  </a:cubicBezTo>
                  <a:cubicBezTo>
                    <a:pt x="56" y="171"/>
                    <a:pt x="56" y="171"/>
                    <a:pt x="56" y="171"/>
                  </a:cubicBezTo>
                  <a:cubicBezTo>
                    <a:pt x="58" y="171"/>
                    <a:pt x="58" y="171"/>
                    <a:pt x="58" y="171"/>
                  </a:cubicBezTo>
                  <a:cubicBezTo>
                    <a:pt x="62" y="170"/>
                    <a:pt x="67" y="170"/>
                    <a:pt x="71" y="170"/>
                  </a:cubicBezTo>
                  <a:cubicBezTo>
                    <a:pt x="128" y="170"/>
                    <a:pt x="175" y="217"/>
                    <a:pt x="175" y="274"/>
                  </a:cubicBezTo>
                  <a:cubicBezTo>
                    <a:pt x="175" y="278"/>
                    <a:pt x="175" y="282"/>
                    <a:pt x="174" y="286"/>
                  </a:cubicBezTo>
                  <a:cubicBezTo>
                    <a:pt x="174" y="287"/>
                    <a:pt x="174" y="287"/>
                    <a:pt x="174" y="287"/>
                  </a:cubicBezTo>
                  <a:cubicBezTo>
                    <a:pt x="175" y="288"/>
                    <a:pt x="175" y="288"/>
                    <a:pt x="175" y="288"/>
                  </a:cubicBezTo>
                  <a:cubicBezTo>
                    <a:pt x="225" y="318"/>
                    <a:pt x="281" y="337"/>
                    <a:pt x="339" y="341"/>
                  </a:cubicBezTo>
                  <a:cubicBezTo>
                    <a:pt x="341" y="341"/>
                    <a:pt x="341" y="341"/>
                    <a:pt x="341" y="341"/>
                  </a:cubicBezTo>
                  <a:cubicBezTo>
                    <a:pt x="341" y="261"/>
                    <a:pt x="341" y="261"/>
                    <a:pt x="341" y="261"/>
                  </a:cubicBezTo>
                  <a:cubicBezTo>
                    <a:pt x="339" y="261"/>
                    <a:pt x="339" y="261"/>
                    <a:pt x="339" y="261"/>
                  </a:cubicBezTo>
                  <a:cubicBezTo>
                    <a:pt x="203" y="247"/>
                    <a:pt x="94" y="138"/>
                    <a:pt x="80" y="2"/>
                  </a:cubicBezTo>
                  <a:cubicBezTo>
                    <a:pt x="80" y="0"/>
                    <a:pt x="80" y="0"/>
                    <a:pt x="80" y="0"/>
                  </a:cubicBezTo>
                  <a:cubicBezTo>
                    <a:pt x="0" y="0"/>
                    <a:pt x="0" y="0"/>
                    <a:pt x="0" y="0"/>
                  </a:cubicBezTo>
                  <a:lnTo>
                    <a:pt x="0" y="3"/>
                  </a:lnTo>
                  <a:close/>
                </a:path>
              </a:pathLst>
            </a:custGeom>
            <a:solidFill>
              <a:schemeClr val="accent4">
                <a:alpha val="70000"/>
              </a:schemeClr>
            </a:solidFill>
            <a:ln>
              <a:noFill/>
            </a:ln>
          </p:spPr>
          <p:txBody>
            <a:bodyPr vert="horz" wrap="square" lIns="65024" tIns="32512" rIns="65024" bIns="32512" numCol="1" anchor="t" anchorCtr="0" compatLnSpc="1"/>
            <a:lstStyle/>
            <a:p>
              <a:endParaRPr lang="zh-CN" altLang="en-US" sz="1280"/>
            </a:p>
          </p:txBody>
        </p:sp>
        <p:sp>
          <p:nvSpPr>
            <p:cNvPr id="24" name="淘宝店chenying0907 25"/>
            <p:cNvSpPr>
              <a:spLocks noEditPoints="1"/>
            </p:cNvSpPr>
            <p:nvPr/>
          </p:nvSpPr>
          <p:spPr bwMode="auto">
            <a:xfrm>
              <a:off x="3447061" y="2942191"/>
              <a:ext cx="1054647" cy="1053455"/>
            </a:xfrm>
            <a:custGeom>
              <a:avLst/>
              <a:gdLst>
                <a:gd name="T0" fmla="*/ 0 w 452"/>
                <a:gd name="T1" fmla="*/ 3 h 452"/>
                <a:gd name="T2" fmla="*/ 80 w 452"/>
                <a:gd name="T3" fmla="*/ 240 h 452"/>
                <a:gd name="T4" fmla="*/ 74 w 452"/>
                <a:gd name="T5" fmla="*/ 274 h 452"/>
                <a:gd name="T6" fmla="*/ 182 w 452"/>
                <a:gd name="T7" fmla="*/ 382 h 452"/>
                <a:gd name="T8" fmla="*/ 218 w 452"/>
                <a:gd name="T9" fmla="*/ 376 h 452"/>
                <a:gd name="T10" fmla="*/ 450 w 452"/>
                <a:gd name="T11" fmla="*/ 452 h 452"/>
                <a:gd name="T12" fmla="*/ 452 w 452"/>
                <a:gd name="T13" fmla="*/ 452 h 452"/>
                <a:gd name="T14" fmla="*/ 452 w 452"/>
                <a:gd name="T15" fmla="*/ 261 h 452"/>
                <a:gd name="T16" fmla="*/ 450 w 452"/>
                <a:gd name="T17" fmla="*/ 261 h 452"/>
                <a:gd name="T18" fmla="*/ 191 w 452"/>
                <a:gd name="T19" fmla="*/ 2 h 452"/>
                <a:gd name="T20" fmla="*/ 191 w 452"/>
                <a:gd name="T21" fmla="*/ 0 h 452"/>
                <a:gd name="T22" fmla="*/ 0 w 452"/>
                <a:gd name="T23" fmla="*/ 0 h 452"/>
                <a:gd name="T24" fmla="*/ 0 w 452"/>
                <a:gd name="T25" fmla="*/ 3 h 452"/>
                <a:gd name="T26" fmla="*/ 188 w 452"/>
                <a:gd name="T27" fmla="*/ 4 h 452"/>
                <a:gd name="T28" fmla="*/ 448 w 452"/>
                <a:gd name="T29" fmla="*/ 265 h 452"/>
                <a:gd name="T30" fmla="*/ 448 w 452"/>
                <a:gd name="T31" fmla="*/ 448 h 452"/>
                <a:gd name="T32" fmla="*/ 219 w 452"/>
                <a:gd name="T33" fmla="*/ 372 h 452"/>
                <a:gd name="T34" fmla="*/ 218 w 452"/>
                <a:gd name="T35" fmla="*/ 371 h 452"/>
                <a:gd name="T36" fmla="*/ 217 w 452"/>
                <a:gd name="T37" fmla="*/ 372 h 452"/>
                <a:gd name="T38" fmla="*/ 182 w 452"/>
                <a:gd name="T39" fmla="*/ 378 h 452"/>
                <a:gd name="T40" fmla="*/ 78 w 452"/>
                <a:gd name="T41" fmla="*/ 274 h 452"/>
                <a:gd name="T42" fmla="*/ 84 w 452"/>
                <a:gd name="T43" fmla="*/ 240 h 452"/>
                <a:gd name="T44" fmla="*/ 84 w 452"/>
                <a:gd name="T45" fmla="*/ 239 h 452"/>
                <a:gd name="T46" fmla="*/ 84 w 452"/>
                <a:gd name="T47" fmla="*/ 238 h 452"/>
                <a:gd name="T48" fmla="*/ 4 w 452"/>
                <a:gd name="T49" fmla="*/ 4 h 452"/>
                <a:gd name="T50" fmla="*/ 188 w 452"/>
                <a:gd name="T51" fmla="*/ 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0" y="3"/>
                  </a:moveTo>
                  <a:cubicBezTo>
                    <a:pt x="5" y="87"/>
                    <a:pt x="33" y="169"/>
                    <a:pt x="80" y="240"/>
                  </a:cubicBezTo>
                  <a:cubicBezTo>
                    <a:pt x="76" y="251"/>
                    <a:pt x="74" y="262"/>
                    <a:pt x="74" y="274"/>
                  </a:cubicBezTo>
                  <a:cubicBezTo>
                    <a:pt x="74" y="333"/>
                    <a:pt x="123" y="382"/>
                    <a:pt x="182" y="382"/>
                  </a:cubicBezTo>
                  <a:cubicBezTo>
                    <a:pt x="194" y="382"/>
                    <a:pt x="206" y="380"/>
                    <a:pt x="218" y="376"/>
                  </a:cubicBezTo>
                  <a:cubicBezTo>
                    <a:pt x="287" y="421"/>
                    <a:pt x="367" y="447"/>
                    <a:pt x="450" y="452"/>
                  </a:cubicBezTo>
                  <a:cubicBezTo>
                    <a:pt x="452" y="452"/>
                    <a:pt x="452" y="452"/>
                    <a:pt x="452" y="452"/>
                  </a:cubicBezTo>
                  <a:cubicBezTo>
                    <a:pt x="452" y="261"/>
                    <a:pt x="452" y="261"/>
                    <a:pt x="452" y="261"/>
                  </a:cubicBezTo>
                  <a:cubicBezTo>
                    <a:pt x="450" y="261"/>
                    <a:pt x="450" y="261"/>
                    <a:pt x="450" y="261"/>
                  </a:cubicBezTo>
                  <a:cubicBezTo>
                    <a:pt x="314" y="247"/>
                    <a:pt x="205" y="138"/>
                    <a:pt x="191" y="2"/>
                  </a:cubicBezTo>
                  <a:cubicBezTo>
                    <a:pt x="191" y="0"/>
                    <a:pt x="191" y="0"/>
                    <a:pt x="191" y="0"/>
                  </a:cubicBezTo>
                  <a:cubicBezTo>
                    <a:pt x="0" y="0"/>
                    <a:pt x="0" y="0"/>
                    <a:pt x="0" y="0"/>
                  </a:cubicBezTo>
                  <a:lnTo>
                    <a:pt x="0" y="3"/>
                  </a:lnTo>
                  <a:close/>
                  <a:moveTo>
                    <a:pt x="188" y="4"/>
                  </a:moveTo>
                  <a:cubicBezTo>
                    <a:pt x="202" y="141"/>
                    <a:pt x="311" y="250"/>
                    <a:pt x="448" y="265"/>
                  </a:cubicBezTo>
                  <a:cubicBezTo>
                    <a:pt x="448" y="448"/>
                    <a:pt x="448" y="448"/>
                    <a:pt x="448" y="448"/>
                  </a:cubicBezTo>
                  <a:cubicBezTo>
                    <a:pt x="366" y="443"/>
                    <a:pt x="287" y="416"/>
                    <a:pt x="219" y="372"/>
                  </a:cubicBezTo>
                  <a:cubicBezTo>
                    <a:pt x="218" y="371"/>
                    <a:pt x="218" y="371"/>
                    <a:pt x="218" y="371"/>
                  </a:cubicBezTo>
                  <a:cubicBezTo>
                    <a:pt x="217" y="372"/>
                    <a:pt x="217" y="372"/>
                    <a:pt x="217" y="372"/>
                  </a:cubicBezTo>
                  <a:cubicBezTo>
                    <a:pt x="206" y="376"/>
                    <a:pt x="194" y="378"/>
                    <a:pt x="182" y="378"/>
                  </a:cubicBezTo>
                  <a:cubicBezTo>
                    <a:pt x="125" y="378"/>
                    <a:pt x="78" y="331"/>
                    <a:pt x="78" y="274"/>
                  </a:cubicBezTo>
                  <a:cubicBezTo>
                    <a:pt x="78" y="262"/>
                    <a:pt x="80" y="251"/>
                    <a:pt x="84" y="240"/>
                  </a:cubicBezTo>
                  <a:cubicBezTo>
                    <a:pt x="84" y="239"/>
                    <a:pt x="84" y="239"/>
                    <a:pt x="84" y="239"/>
                  </a:cubicBezTo>
                  <a:cubicBezTo>
                    <a:pt x="84" y="238"/>
                    <a:pt x="84" y="238"/>
                    <a:pt x="84" y="238"/>
                  </a:cubicBezTo>
                  <a:cubicBezTo>
                    <a:pt x="37" y="169"/>
                    <a:pt x="10" y="88"/>
                    <a:pt x="4" y="4"/>
                  </a:cubicBezTo>
                  <a:lnTo>
                    <a:pt x="188" y="4"/>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sp>
        <p:nvSpPr>
          <p:cNvPr id="25" name="淘宝店chenying0907 26"/>
          <p:cNvSpPr>
            <a:spLocks noEditPoints="1"/>
          </p:cNvSpPr>
          <p:nvPr/>
        </p:nvSpPr>
        <p:spPr bwMode="auto">
          <a:xfrm>
            <a:off x="7008495" y="4139565"/>
            <a:ext cx="279400" cy="281305"/>
          </a:xfrm>
          <a:custGeom>
            <a:avLst/>
            <a:gdLst>
              <a:gd name="T0" fmla="*/ 52 w 83"/>
              <a:gd name="T1" fmla="*/ 0 h 83"/>
              <a:gd name="T2" fmla="*/ 53 w 83"/>
              <a:gd name="T3" fmla="*/ 0 h 83"/>
              <a:gd name="T4" fmla="*/ 60 w 83"/>
              <a:gd name="T5" fmla="*/ 3 h 83"/>
              <a:gd name="T6" fmla="*/ 56 w 83"/>
              <a:gd name="T7" fmla="*/ 6 h 83"/>
              <a:gd name="T8" fmla="*/ 81 w 83"/>
              <a:gd name="T9" fmla="*/ 75 h 83"/>
              <a:gd name="T10" fmla="*/ 7 w 83"/>
              <a:gd name="T11" fmla="*/ 83 h 83"/>
              <a:gd name="T12" fmla="*/ 2 w 83"/>
              <a:gd name="T13" fmla="*/ 75 h 83"/>
              <a:gd name="T14" fmla="*/ 27 w 83"/>
              <a:gd name="T15" fmla="*/ 6 h 83"/>
              <a:gd name="T16" fmla="*/ 23 w 83"/>
              <a:gd name="T17" fmla="*/ 3 h 83"/>
              <a:gd name="T18" fmla="*/ 30 w 83"/>
              <a:gd name="T19" fmla="*/ 0 h 83"/>
              <a:gd name="T20" fmla="*/ 30 w 83"/>
              <a:gd name="T21" fmla="*/ 0 h 83"/>
              <a:gd name="T22" fmla="*/ 21 w 83"/>
              <a:gd name="T23" fmla="*/ 67 h 83"/>
              <a:gd name="T24" fmla="*/ 19 w 83"/>
              <a:gd name="T25" fmla="*/ 69 h 83"/>
              <a:gd name="T26" fmla="*/ 23 w 83"/>
              <a:gd name="T27" fmla="*/ 69 h 83"/>
              <a:gd name="T28" fmla="*/ 31 w 83"/>
              <a:gd name="T29" fmla="*/ 62 h 83"/>
              <a:gd name="T30" fmla="*/ 29 w 83"/>
              <a:gd name="T31" fmla="*/ 64 h 83"/>
              <a:gd name="T32" fmla="*/ 33 w 83"/>
              <a:gd name="T33" fmla="*/ 64 h 83"/>
              <a:gd name="T34" fmla="*/ 29 w 83"/>
              <a:gd name="T35" fmla="*/ 49 h 83"/>
              <a:gd name="T36" fmla="*/ 27 w 83"/>
              <a:gd name="T37" fmla="*/ 51 h 83"/>
              <a:gd name="T38" fmla="*/ 30 w 83"/>
              <a:gd name="T39" fmla="*/ 51 h 83"/>
              <a:gd name="T40" fmla="*/ 29 w 83"/>
              <a:gd name="T41" fmla="*/ 68 h 83"/>
              <a:gd name="T42" fmla="*/ 26 w 83"/>
              <a:gd name="T43" fmla="*/ 72 h 83"/>
              <a:gd name="T44" fmla="*/ 32 w 83"/>
              <a:gd name="T45" fmla="*/ 72 h 83"/>
              <a:gd name="T46" fmla="*/ 25 w 83"/>
              <a:gd name="T47" fmla="*/ 56 h 83"/>
              <a:gd name="T48" fmla="*/ 22 w 83"/>
              <a:gd name="T49" fmla="*/ 59 h 83"/>
              <a:gd name="T50" fmla="*/ 28 w 83"/>
              <a:gd name="T51" fmla="*/ 59 h 83"/>
              <a:gd name="T52" fmla="*/ 29 w 83"/>
              <a:gd name="T53" fmla="*/ 41 h 83"/>
              <a:gd name="T54" fmla="*/ 54 w 83"/>
              <a:gd name="T55" fmla="*/ 41 h 83"/>
              <a:gd name="T56" fmla="*/ 50 w 83"/>
              <a:gd name="T57" fmla="*/ 33 h 83"/>
              <a:gd name="T58" fmla="*/ 33 w 83"/>
              <a:gd name="T59" fmla="*/ 6 h 83"/>
              <a:gd name="T60" fmla="*/ 33 w 83"/>
              <a:gd name="T61" fmla="*/ 33 h 83"/>
              <a:gd name="T62" fmla="*/ 29 w 83"/>
              <a:gd name="T63" fmla="*/ 41 h 83"/>
              <a:gd name="T64" fmla="*/ 57 w 83"/>
              <a:gd name="T65" fmla="*/ 45 h 83"/>
              <a:gd name="T66" fmla="*/ 8 w 83"/>
              <a:gd name="T67" fmla="*/ 77 h 83"/>
              <a:gd name="T68" fmla="*/ 57 w 83"/>
              <a:gd name="T69" fmla="*/ 45 h 83"/>
              <a:gd name="T70" fmla="*/ 38 w 83"/>
              <a:gd name="T71" fmla="*/ 71 h 83"/>
              <a:gd name="T72" fmla="*/ 47 w 83"/>
              <a:gd name="T73" fmla="*/ 69 h 83"/>
              <a:gd name="T74" fmla="*/ 38 w 83"/>
              <a:gd name="T75" fmla="*/ 67 h 83"/>
              <a:gd name="T76" fmla="*/ 38 w 83"/>
              <a:gd name="T77" fmla="*/ 71 h 83"/>
              <a:gd name="T78" fmla="*/ 40 w 83"/>
              <a:gd name="T79" fmla="*/ 61 h 83"/>
              <a:gd name="T80" fmla="*/ 45 w 83"/>
              <a:gd name="T81" fmla="*/ 59 h 83"/>
              <a:gd name="T82" fmla="*/ 40 w 83"/>
              <a:gd name="T83" fmla="*/ 57 h 83"/>
              <a:gd name="T84" fmla="*/ 40 w 83"/>
              <a:gd name="T85" fmla="*/ 61 h 83"/>
              <a:gd name="T86" fmla="*/ 40 w 83"/>
              <a:gd name="T87" fmla="*/ 40 h 83"/>
              <a:gd name="T88" fmla="*/ 45 w 83"/>
              <a:gd name="T89" fmla="*/ 38 h 83"/>
              <a:gd name="T90" fmla="*/ 40 w 83"/>
              <a:gd name="T91" fmla="*/ 36 h 83"/>
              <a:gd name="T92" fmla="*/ 40 w 83"/>
              <a:gd name="T93" fmla="*/ 40 h 83"/>
              <a:gd name="T94" fmla="*/ 38 w 83"/>
              <a:gd name="T95" fmla="*/ 50 h 83"/>
              <a:gd name="T96" fmla="*/ 47 w 83"/>
              <a:gd name="T97" fmla="*/ 48 h 83"/>
              <a:gd name="T98" fmla="*/ 38 w 83"/>
              <a:gd name="T99" fmla="*/ 46 h 83"/>
              <a:gd name="T100" fmla="*/ 38 w 83"/>
              <a:gd name="T101" fmla="*/ 50 h 83"/>
              <a:gd name="T102" fmla="*/ 38 w 83"/>
              <a:gd name="T103" fmla="*/ 30 h 83"/>
              <a:gd name="T104" fmla="*/ 47 w 83"/>
              <a:gd name="T105" fmla="*/ 28 h 83"/>
              <a:gd name="T106" fmla="*/ 38 w 83"/>
              <a:gd name="T107" fmla="*/ 26 h 83"/>
              <a:gd name="T108" fmla="*/ 38 w 83"/>
              <a:gd name="T109" fmla="*/ 3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 h="83">
                <a:moveTo>
                  <a:pt x="31" y="0"/>
                </a:moveTo>
                <a:cubicBezTo>
                  <a:pt x="52" y="0"/>
                  <a:pt x="52" y="0"/>
                  <a:pt x="52" y="0"/>
                </a:cubicBezTo>
                <a:cubicBezTo>
                  <a:pt x="53" y="0"/>
                  <a:pt x="53" y="0"/>
                  <a:pt x="53" y="0"/>
                </a:cubicBezTo>
                <a:cubicBezTo>
                  <a:pt x="53" y="0"/>
                  <a:pt x="53" y="0"/>
                  <a:pt x="53" y="0"/>
                </a:cubicBezTo>
                <a:cubicBezTo>
                  <a:pt x="57" y="0"/>
                  <a:pt x="57" y="0"/>
                  <a:pt x="57" y="0"/>
                </a:cubicBezTo>
                <a:cubicBezTo>
                  <a:pt x="59" y="0"/>
                  <a:pt x="60" y="1"/>
                  <a:pt x="60" y="3"/>
                </a:cubicBezTo>
                <a:cubicBezTo>
                  <a:pt x="60" y="5"/>
                  <a:pt x="59" y="6"/>
                  <a:pt x="57" y="6"/>
                </a:cubicBezTo>
                <a:cubicBezTo>
                  <a:pt x="56" y="6"/>
                  <a:pt x="56" y="6"/>
                  <a:pt x="56" y="6"/>
                </a:cubicBezTo>
                <a:cubicBezTo>
                  <a:pt x="56" y="32"/>
                  <a:pt x="56" y="32"/>
                  <a:pt x="56" y="32"/>
                </a:cubicBezTo>
                <a:cubicBezTo>
                  <a:pt x="81" y="75"/>
                  <a:pt x="81" y="75"/>
                  <a:pt x="81" y="75"/>
                </a:cubicBezTo>
                <a:cubicBezTo>
                  <a:pt x="83" y="79"/>
                  <a:pt x="80" y="83"/>
                  <a:pt x="76" y="83"/>
                </a:cubicBezTo>
                <a:cubicBezTo>
                  <a:pt x="7" y="83"/>
                  <a:pt x="7" y="83"/>
                  <a:pt x="7" y="83"/>
                </a:cubicBezTo>
                <a:cubicBezTo>
                  <a:pt x="3" y="83"/>
                  <a:pt x="0" y="79"/>
                  <a:pt x="2" y="75"/>
                </a:cubicBezTo>
                <a:cubicBezTo>
                  <a:pt x="2" y="75"/>
                  <a:pt x="2" y="75"/>
                  <a:pt x="2" y="75"/>
                </a:cubicBezTo>
                <a:cubicBezTo>
                  <a:pt x="27" y="32"/>
                  <a:pt x="27" y="32"/>
                  <a:pt x="27" y="32"/>
                </a:cubicBezTo>
                <a:cubicBezTo>
                  <a:pt x="27" y="6"/>
                  <a:pt x="27" y="6"/>
                  <a:pt x="27" y="6"/>
                </a:cubicBezTo>
                <a:cubicBezTo>
                  <a:pt x="26" y="6"/>
                  <a:pt x="26" y="6"/>
                  <a:pt x="26" y="6"/>
                </a:cubicBezTo>
                <a:cubicBezTo>
                  <a:pt x="24" y="6"/>
                  <a:pt x="23" y="5"/>
                  <a:pt x="23" y="3"/>
                </a:cubicBezTo>
                <a:cubicBezTo>
                  <a:pt x="23" y="1"/>
                  <a:pt x="24" y="0"/>
                  <a:pt x="26" y="0"/>
                </a:cubicBezTo>
                <a:cubicBezTo>
                  <a:pt x="30" y="0"/>
                  <a:pt x="30" y="0"/>
                  <a:pt x="30" y="0"/>
                </a:cubicBezTo>
                <a:cubicBezTo>
                  <a:pt x="30" y="0"/>
                  <a:pt x="30" y="0"/>
                  <a:pt x="30" y="0"/>
                </a:cubicBezTo>
                <a:cubicBezTo>
                  <a:pt x="30" y="0"/>
                  <a:pt x="30" y="0"/>
                  <a:pt x="30" y="0"/>
                </a:cubicBezTo>
                <a:cubicBezTo>
                  <a:pt x="31" y="0"/>
                  <a:pt x="31" y="0"/>
                  <a:pt x="31" y="0"/>
                </a:cubicBezTo>
                <a:close/>
                <a:moveTo>
                  <a:pt x="21" y="67"/>
                </a:moveTo>
                <a:cubicBezTo>
                  <a:pt x="21" y="67"/>
                  <a:pt x="21" y="67"/>
                  <a:pt x="21" y="67"/>
                </a:cubicBezTo>
                <a:cubicBezTo>
                  <a:pt x="20" y="67"/>
                  <a:pt x="19" y="68"/>
                  <a:pt x="19" y="69"/>
                </a:cubicBezTo>
                <a:cubicBezTo>
                  <a:pt x="19" y="70"/>
                  <a:pt x="20" y="71"/>
                  <a:pt x="21" y="71"/>
                </a:cubicBezTo>
                <a:cubicBezTo>
                  <a:pt x="22" y="71"/>
                  <a:pt x="23" y="70"/>
                  <a:pt x="23" y="69"/>
                </a:cubicBezTo>
                <a:cubicBezTo>
                  <a:pt x="23" y="68"/>
                  <a:pt x="22" y="67"/>
                  <a:pt x="21" y="67"/>
                </a:cubicBezTo>
                <a:close/>
                <a:moveTo>
                  <a:pt x="31" y="62"/>
                </a:moveTo>
                <a:cubicBezTo>
                  <a:pt x="31" y="62"/>
                  <a:pt x="31" y="62"/>
                  <a:pt x="31" y="62"/>
                </a:cubicBezTo>
                <a:cubicBezTo>
                  <a:pt x="30" y="62"/>
                  <a:pt x="29" y="63"/>
                  <a:pt x="29" y="64"/>
                </a:cubicBezTo>
                <a:cubicBezTo>
                  <a:pt x="29" y="65"/>
                  <a:pt x="30" y="66"/>
                  <a:pt x="31" y="66"/>
                </a:cubicBezTo>
                <a:cubicBezTo>
                  <a:pt x="33" y="66"/>
                  <a:pt x="33" y="65"/>
                  <a:pt x="33" y="64"/>
                </a:cubicBezTo>
                <a:cubicBezTo>
                  <a:pt x="33" y="63"/>
                  <a:pt x="33" y="62"/>
                  <a:pt x="31" y="62"/>
                </a:cubicBezTo>
                <a:close/>
                <a:moveTo>
                  <a:pt x="29" y="49"/>
                </a:moveTo>
                <a:cubicBezTo>
                  <a:pt x="29" y="49"/>
                  <a:pt x="29" y="49"/>
                  <a:pt x="29" y="49"/>
                </a:cubicBezTo>
                <a:cubicBezTo>
                  <a:pt x="27" y="49"/>
                  <a:pt x="27" y="50"/>
                  <a:pt x="27" y="51"/>
                </a:cubicBezTo>
                <a:cubicBezTo>
                  <a:pt x="27" y="52"/>
                  <a:pt x="27" y="53"/>
                  <a:pt x="29" y="53"/>
                </a:cubicBezTo>
                <a:cubicBezTo>
                  <a:pt x="30" y="53"/>
                  <a:pt x="30" y="52"/>
                  <a:pt x="30" y="51"/>
                </a:cubicBezTo>
                <a:cubicBezTo>
                  <a:pt x="30" y="50"/>
                  <a:pt x="30" y="49"/>
                  <a:pt x="29" y="49"/>
                </a:cubicBezTo>
                <a:close/>
                <a:moveTo>
                  <a:pt x="29" y="68"/>
                </a:moveTo>
                <a:cubicBezTo>
                  <a:pt x="29" y="68"/>
                  <a:pt x="29" y="68"/>
                  <a:pt x="29" y="68"/>
                </a:cubicBezTo>
                <a:cubicBezTo>
                  <a:pt x="27" y="68"/>
                  <a:pt x="26" y="70"/>
                  <a:pt x="26" y="72"/>
                </a:cubicBezTo>
                <a:cubicBezTo>
                  <a:pt x="26" y="73"/>
                  <a:pt x="27" y="75"/>
                  <a:pt x="29" y="75"/>
                </a:cubicBezTo>
                <a:cubicBezTo>
                  <a:pt x="31" y="75"/>
                  <a:pt x="32" y="73"/>
                  <a:pt x="32" y="72"/>
                </a:cubicBezTo>
                <a:cubicBezTo>
                  <a:pt x="32" y="70"/>
                  <a:pt x="31" y="68"/>
                  <a:pt x="29" y="68"/>
                </a:cubicBezTo>
                <a:close/>
                <a:moveTo>
                  <a:pt x="25" y="56"/>
                </a:moveTo>
                <a:cubicBezTo>
                  <a:pt x="25" y="56"/>
                  <a:pt x="25" y="56"/>
                  <a:pt x="25" y="56"/>
                </a:cubicBezTo>
                <a:cubicBezTo>
                  <a:pt x="23" y="56"/>
                  <a:pt x="22" y="57"/>
                  <a:pt x="22" y="59"/>
                </a:cubicBezTo>
                <a:cubicBezTo>
                  <a:pt x="22" y="61"/>
                  <a:pt x="23" y="62"/>
                  <a:pt x="25" y="62"/>
                </a:cubicBezTo>
                <a:cubicBezTo>
                  <a:pt x="27" y="62"/>
                  <a:pt x="28" y="61"/>
                  <a:pt x="28" y="59"/>
                </a:cubicBezTo>
                <a:cubicBezTo>
                  <a:pt x="28" y="57"/>
                  <a:pt x="27" y="56"/>
                  <a:pt x="25" y="56"/>
                </a:cubicBezTo>
                <a:close/>
                <a:moveTo>
                  <a:pt x="29" y="41"/>
                </a:moveTo>
                <a:cubicBezTo>
                  <a:pt x="29" y="41"/>
                  <a:pt x="29" y="41"/>
                  <a:pt x="29" y="41"/>
                </a:cubicBezTo>
                <a:cubicBezTo>
                  <a:pt x="54" y="41"/>
                  <a:pt x="54" y="41"/>
                  <a:pt x="54" y="41"/>
                </a:cubicBezTo>
                <a:cubicBezTo>
                  <a:pt x="51" y="34"/>
                  <a:pt x="51" y="34"/>
                  <a:pt x="51" y="34"/>
                </a:cubicBezTo>
                <a:cubicBezTo>
                  <a:pt x="50" y="34"/>
                  <a:pt x="50" y="33"/>
                  <a:pt x="50" y="33"/>
                </a:cubicBezTo>
                <a:cubicBezTo>
                  <a:pt x="50" y="6"/>
                  <a:pt x="50" y="6"/>
                  <a:pt x="50" y="6"/>
                </a:cubicBezTo>
                <a:cubicBezTo>
                  <a:pt x="33" y="6"/>
                  <a:pt x="33" y="6"/>
                  <a:pt x="33" y="6"/>
                </a:cubicBezTo>
                <a:cubicBezTo>
                  <a:pt x="33" y="33"/>
                  <a:pt x="33" y="33"/>
                  <a:pt x="33" y="33"/>
                </a:cubicBezTo>
                <a:cubicBezTo>
                  <a:pt x="33" y="33"/>
                  <a:pt x="33" y="33"/>
                  <a:pt x="33" y="33"/>
                </a:cubicBezTo>
                <a:cubicBezTo>
                  <a:pt x="33" y="33"/>
                  <a:pt x="33" y="34"/>
                  <a:pt x="33" y="34"/>
                </a:cubicBezTo>
                <a:cubicBezTo>
                  <a:pt x="29" y="41"/>
                  <a:pt x="29" y="41"/>
                  <a:pt x="29" y="41"/>
                </a:cubicBezTo>
                <a:close/>
                <a:moveTo>
                  <a:pt x="57" y="45"/>
                </a:moveTo>
                <a:cubicBezTo>
                  <a:pt x="57" y="45"/>
                  <a:pt x="57" y="45"/>
                  <a:pt x="57" y="45"/>
                </a:cubicBezTo>
                <a:cubicBezTo>
                  <a:pt x="27" y="45"/>
                  <a:pt x="27" y="45"/>
                  <a:pt x="27" y="45"/>
                </a:cubicBezTo>
                <a:cubicBezTo>
                  <a:pt x="8" y="77"/>
                  <a:pt x="8" y="77"/>
                  <a:pt x="8" y="77"/>
                </a:cubicBezTo>
                <a:cubicBezTo>
                  <a:pt x="75" y="77"/>
                  <a:pt x="75" y="77"/>
                  <a:pt x="75" y="77"/>
                </a:cubicBezTo>
                <a:cubicBezTo>
                  <a:pt x="57" y="45"/>
                  <a:pt x="57" y="45"/>
                  <a:pt x="57" y="45"/>
                </a:cubicBezTo>
                <a:close/>
                <a:moveTo>
                  <a:pt x="38" y="71"/>
                </a:moveTo>
                <a:cubicBezTo>
                  <a:pt x="38" y="71"/>
                  <a:pt x="38" y="71"/>
                  <a:pt x="38" y="71"/>
                </a:cubicBezTo>
                <a:cubicBezTo>
                  <a:pt x="45" y="71"/>
                  <a:pt x="45" y="71"/>
                  <a:pt x="45" y="71"/>
                </a:cubicBezTo>
                <a:cubicBezTo>
                  <a:pt x="46" y="71"/>
                  <a:pt x="47" y="70"/>
                  <a:pt x="47" y="69"/>
                </a:cubicBezTo>
                <a:cubicBezTo>
                  <a:pt x="47" y="68"/>
                  <a:pt x="46" y="67"/>
                  <a:pt x="45" y="67"/>
                </a:cubicBezTo>
                <a:cubicBezTo>
                  <a:pt x="38" y="67"/>
                  <a:pt x="38" y="67"/>
                  <a:pt x="38" y="67"/>
                </a:cubicBezTo>
                <a:cubicBezTo>
                  <a:pt x="37" y="67"/>
                  <a:pt x="36" y="68"/>
                  <a:pt x="36" y="69"/>
                </a:cubicBezTo>
                <a:cubicBezTo>
                  <a:pt x="36" y="70"/>
                  <a:pt x="37" y="71"/>
                  <a:pt x="38" y="71"/>
                </a:cubicBezTo>
                <a:close/>
                <a:moveTo>
                  <a:pt x="40" y="61"/>
                </a:moveTo>
                <a:cubicBezTo>
                  <a:pt x="40" y="61"/>
                  <a:pt x="40" y="61"/>
                  <a:pt x="40" y="61"/>
                </a:cubicBezTo>
                <a:cubicBezTo>
                  <a:pt x="43" y="61"/>
                  <a:pt x="43" y="61"/>
                  <a:pt x="43" y="61"/>
                </a:cubicBezTo>
                <a:cubicBezTo>
                  <a:pt x="44" y="61"/>
                  <a:pt x="45" y="60"/>
                  <a:pt x="45" y="59"/>
                </a:cubicBezTo>
                <a:cubicBezTo>
                  <a:pt x="45" y="57"/>
                  <a:pt x="44" y="57"/>
                  <a:pt x="43" y="57"/>
                </a:cubicBezTo>
                <a:cubicBezTo>
                  <a:pt x="40" y="57"/>
                  <a:pt x="40" y="57"/>
                  <a:pt x="40" y="57"/>
                </a:cubicBezTo>
                <a:cubicBezTo>
                  <a:pt x="39" y="57"/>
                  <a:pt x="38" y="57"/>
                  <a:pt x="38" y="59"/>
                </a:cubicBezTo>
                <a:cubicBezTo>
                  <a:pt x="38" y="60"/>
                  <a:pt x="39" y="61"/>
                  <a:pt x="40" y="61"/>
                </a:cubicBezTo>
                <a:close/>
                <a:moveTo>
                  <a:pt x="40" y="40"/>
                </a:moveTo>
                <a:cubicBezTo>
                  <a:pt x="40" y="40"/>
                  <a:pt x="40" y="40"/>
                  <a:pt x="40" y="40"/>
                </a:cubicBezTo>
                <a:cubicBezTo>
                  <a:pt x="43" y="40"/>
                  <a:pt x="43" y="40"/>
                  <a:pt x="43" y="40"/>
                </a:cubicBezTo>
                <a:cubicBezTo>
                  <a:pt x="44" y="40"/>
                  <a:pt x="45" y="39"/>
                  <a:pt x="45" y="38"/>
                </a:cubicBezTo>
                <a:cubicBezTo>
                  <a:pt x="45" y="37"/>
                  <a:pt x="44" y="36"/>
                  <a:pt x="43" y="36"/>
                </a:cubicBezTo>
                <a:cubicBezTo>
                  <a:pt x="40" y="36"/>
                  <a:pt x="40" y="36"/>
                  <a:pt x="40" y="36"/>
                </a:cubicBezTo>
                <a:cubicBezTo>
                  <a:pt x="39" y="36"/>
                  <a:pt x="38" y="37"/>
                  <a:pt x="38" y="38"/>
                </a:cubicBezTo>
                <a:cubicBezTo>
                  <a:pt x="38" y="39"/>
                  <a:pt x="39" y="40"/>
                  <a:pt x="40" y="40"/>
                </a:cubicBezTo>
                <a:close/>
                <a:moveTo>
                  <a:pt x="38" y="50"/>
                </a:moveTo>
                <a:cubicBezTo>
                  <a:pt x="38" y="50"/>
                  <a:pt x="38" y="50"/>
                  <a:pt x="38" y="50"/>
                </a:cubicBezTo>
                <a:cubicBezTo>
                  <a:pt x="45" y="50"/>
                  <a:pt x="45" y="50"/>
                  <a:pt x="45" y="50"/>
                </a:cubicBezTo>
                <a:cubicBezTo>
                  <a:pt x="46" y="50"/>
                  <a:pt x="47" y="49"/>
                  <a:pt x="47" y="48"/>
                </a:cubicBezTo>
                <a:cubicBezTo>
                  <a:pt x="47" y="47"/>
                  <a:pt x="46" y="46"/>
                  <a:pt x="45" y="46"/>
                </a:cubicBezTo>
                <a:cubicBezTo>
                  <a:pt x="38" y="46"/>
                  <a:pt x="38" y="46"/>
                  <a:pt x="38" y="46"/>
                </a:cubicBezTo>
                <a:cubicBezTo>
                  <a:pt x="37" y="46"/>
                  <a:pt x="36" y="47"/>
                  <a:pt x="36" y="48"/>
                </a:cubicBezTo>
                <a:cubicBezTo>
                  <a:pt x="36" y="49"/>
                  <a:pt x="37" y="50"/>
                  <a:pt x="38" y="50"/>
                </a:cubicBezTo>
                <a:close/>
                <a:moveTo>
                  <a:pt x="38" y="30"/>
                </a:moveTo>
                <a:cubicBezTo>
                  <a:pt x="38" y="30"/>
                  <a:pt x="38" y="30"/>
                  <a:pt x="38" y="30"/>
                </a:cubicBezTo>
                <a:cubicBezTo>
                  <a:pt x="45" y="30"/>
                  <a:pt x="45" y="30"/>
                  <a:pt x="45" y="30"/>
                </a:cubicBezTo>
                <a:cubicBezTo>
                  <a:pt x="46" y="30"/>
                  <a:pt x="47" y="29"/>
                  <a:pt x="47" y="28"/>
                </a:cubicBezTo>
                <a:cubicBezTo>
                  <a:pt x="47" y="27"/>
                  <a:pt x="46" y="26"/>
                  <a:pt x="45" y="26"/>
                </a:cubicBezTo>
                <a:cubicBezTo>
                  <a:pt x="38" y="26"/>
                  <a:pt x="38" y="26"/>
                  <a:pt x="38" y="26"/>
                </a:cubicBezTo>
                <a:cubicBezTo>
                  <a:pt x="37" y="26"/>
                  <a:pt x="36" y="27"/>
                  <a:pt x="36" y="28"/>
                </a:cubicBezTo>
                <a:cubicBezTo>
                  <a:pt x="36" y="29"/>
                  <a:pt x="37" y="30"/>
                  <a:pt x="38" y="30"/>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6" name="淘宝店chenying0907 27"/>
          <p:cNvSpPr>
            <a:spLocks noEditPoints="1"/>
          </p:cNvSpPr>
          <p:nvPr/>
        </p:nvSpPr>
        <p:spPr bwMode="auto">
          <a:xfrm>
            <a:off x="5001260" y="2134870"/>
            <a:ext cx="284480" cy="240030"/>
          </a:xfrm>
          <a:custGeom>
            <a:avLst/>
            <a:gdLst>
              <a:gd name="T0" fmla="*/ 79 w 84"/>
              <a:gd name="T1" fmla="*/ 7 h 71"/>
              <a:gd name="T2" fmla="*/ 79 w 84"/>
              <a:gd name="T3" fmla="*/ 22 h 71"/>
              <a:gd name="T4" fmla="*/ 81 w 84"/>
              <a:gd name="T5" fmla="*/ 22 h 71"/>
              <a:gd name="T6" fmla="*/ 84 w 84"/>
              <a:gd name="T7" fmla="*/ 25 h 71"/>
              <a:gd name="T8" fmla="*/ 81 w 84"/>
              <a:gd name="T9" fmla="*/ 28 h 71"/>
              <a:gd name="T10" fmla="*/ 73 w 84"/>
              <a:gd name="T11" fmla="*/ 28 h 71"/>
              <a:gd name="T12" fmla="*/ 73 w 84"/>
              <a:gd name="T13" fmla="*/ 43 h 71"/>
              <a:gd name="T14" fmla="*/ 81 w 84"/>
              <a:gd name="T15" fmla="*/ 43 h 71"/>
              <a:gd name="T16" fmla="*/ 84 w 84"/>
              <a:gd name="T17" fmla="*/ 47 h 71"/>
              <a:gd name="T18" fmla="*/ 81 w 84"/>
              <a:gd name="T19" fmla="*/ 50 h 71"/>
              <a:gd name="T20" fmla="*/ 79 w 84"/>
              <a:gd name="T21" fmla="*/ 50 h 71"/>
              <a:gd name="T22" fmla="*/ 79 w 84"/>
              <a:gd name="T23" fmla="*/ 65 h 71"/>
              <a:gd name="T24" fmla="*/ 81 w 84"/>
              <a:gd name="T25" fmla="*/ 65 h 71"/>
              <a:gd name="T26" fmla="*/ 84 w 84"/>
              <a:gd name="T27" fmla="*/ 68 h 71"/>
              <a:gd name="T28" fmla="*/ 81 w 84"/>
              <a:gd name="T29" fmla="*/ 71 h 71"/>
              <a:gd name="T30" fmla="*/ 23 w 84"/>
              <a:gd name="T31" fmla="*/ 71 h 71"/>
              <a:gd name="T32" fmla="*/ 12 w 84"/>
              <a:gd name="T33" fmla="*/ 50 h 71"/>
              <a:gd name="T34" fmla="*/ 4 w 84"/>
              <a:gd name="T35" fmla="*/ 50 h 71"/>
              <a:gd name="T36" fmla="*/ 0 w 84"/>
              <a:gd name="T37" fmla="*/ 47 h 71"/>
              <a:gd name="T38" fmla="*/ 4 w 84"/>
              <a:gd name="T39" fmla="*/ 43 h 71"/>
              <a:gd name="T40" fmla="*/ 6 w 84"/>
              <a:gd name="T41" fmla="*/ 43 h 71"/>
              <a:gd name="T42" fmla="*/ 6 w 84"/>
              <a:gd name="T43" fmla="*/ 28 h 71"/>
              <a:gd name="T44" fmla="*/ 4 w 84"/>
              <a:gd name="T45" fmla="*/ 28 h 71"/>
              <a:gd name="T46" fmla="*/ 0 w 84"/>
              <a:gd name="T47" fmla="*/ 25 h 71"/>
              <a:gd name="T48" fmla="*/ 4 w 84"/>
              <a:gd name="T49" fmla="*/ 22 h 71"/>
              <a:gd name="T50" fmla="*/ 12 w 84"/>
              <a:gd name="T51" fmla="*/ 22 h 71"/>
              <a:gd name="T52" fmla="*/ 23 w 84"/>
              <a:gd name="T53" fmla="*/ 0 h 71"/>
              <a:gd name="T54" fmla="*/ 81 w 84"/>
              <a:gd name="T55" fmla="*/ 0 h 71"/>
              <a:gd name="T56" fmla="*/ 84 w 84"/>
              <a:gd name="T57" fmla="*/ 4 h 71"/>
              <a:gd name="T58" fmla="*/ 81 w 84"/>
              <a:gd name="T59" fmla="*/ 7 h 71"/>
              <a:gd name="T60" fmla="*/ 79 w 84"/>
              <a:gd name="T61" fmla="*/ 7 h 71"/>
              <a:gd name="T62" fmla="*/ 62 w 84"/>
              <a:gd name="T63" fmla="*/ 28 h 71"/>
              <a:gd name="T64" fmla="*/ 62 w 84"/>
              <a:gd name="T65" fmla="*/ 28 h 71"/>
              <a:gd name="T66" fmla="*/ 62 w 84"/>
              <a:gd name="T67" fmla="*/ 28 h 71"/>
              <a:gd name="T68" fmla="*/ 10 w 84"/>
              <a:gd name="T69" fmla="*/ 28 h 71"/>
              <a:gd name="T70" fmla="*/ 10 w 84"/>
              <a:gd name="T71" fmla="*/ 43 h 71"/>
              <a:gd name="T72" fmla="*/ 62 w 84"/>
              <a:gd name="T73" fmla="*/ 43 h 71"/>
              <a:gd name="T74" fmla="*/ 62 w 84"/>
              <a:gd name="T75" fmla="*/ 43 h 71"/>
              <a:gd name="T76" fmla="*/ 66 w 84"/>
              <a:gd name="T77" fmla="*/ 41 h 71"/>
              <a:gd name="T78" fmla="*/ 66 w 84"/>
              <a:gd name="T79" fmla="*/ 31 h 71"/>
              <a:gd name="T80" fmla="*/ 62 w 84"/>
              <a:gd name="T81" fmla="*/ 28 h 71"/>
              <a:gd name="T82" fmla="*/ 75 w 84"/>
              <a:gd name="T83" fmla="*/ 50 h 71"/>
              <a:gd name="T84" fmla="*/ 75 w 84"/>
              <a:gd name="T85" fmla="*/ 50 h 71"/>
              <a:gd name="T86" fmla="*/ 23 w 84"/>
              <a:gd name="T87" fmla="*/ 50 h 71"/>
              <a:gd name="T88" fmla="*/ 18 w 84"/>
              <a:gd name="T89" fmla="*/ 52 h 71"/>
              <a:gd name="T90" fmla="*/ 23 w 84"/>
              <a:gd name="T91" fmla="*/ 65 h 71"/>
              <a:gd name="T92" fmla="*/ 75 w 84"/>
              <a:gd name="T93" fmla="*/ 65 h 71"/>
              <a:gd name="T94" fmla="*/ 75 w 84"/>
              <a:gd name="T95" fmla="*/ 50 h 71"/>
              <a:gd name="T96" fmla="*/ 75 w 84"/>
              <a:gd name="T97" fmla="*/ 22 h 71"/>
              <a:gd name="T98" fmla="*/ 75 w 84"/>
              <a:gd name="T99" fmla="*/ 22 h 71"/>
              <a:gd name="T100" fmla="*/ 75 w 84"/>
              <a:gd name="T101" fmla="*/ 7 h 71"/>
              <a:gd name="T102" fmla="*/ 23 w 84"/>
              <a:gd name="T103" fmla="*/ 7 h 71"/>
              <a:gd name="T104" fmla="*/ 18 w 84"/>
              <a:gd name="T105" fmla="*/ 20 h 71"/>
              <a:gd name="T106" fmla="*/ 23 w 84"/>
              <a:gd name="T107" fmla="*/ 22 h 71"/>
              <a:gd name="T108" fmla="*/ 23 w 84"/>
              <a:gd name="T109" fmla="*/ 22 h 71"/>
              <a:gd name="T110" fmla="*/ 75 w 84"/>
              <a:gd name="T111"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4" h="71">
                <a:moveTo>
                  <a:pt x="79" y="7"/>
                </a:moveTo>
                <a:cubicBezTo>
                  <a:pt x="79" y="22"/>
                  <a:pt x="79" y="22"/>
                  <a:pt x="79" y="22"/>
                </a:cubicBezTo>
                <a:cubicBezTo>
                  <a:pt x="81" y="22"/>
                  <a:pt x="81" y="22"/>
                  <a:pt x="81" y="22"/>
                </a:cubicBezTo>
                <a:cubicBezTo>
                  <a:pt x="83" y="22"/>
                  <a:pt x="84" y="23"/>
                  <a:pt x="84" y="25"/>
                </a:cubicBezTo>
                <a:cubicBezTo>
                  <a:pt x="84" y="27"/>
                  <a:pt x="83" y="28"/>
                  <a:pt x="81" y="28"/>
                </a:cubicBezTo>
                <a:cubicBezTo>
                  <a:pt x="73" y="28"/>
                  <a:pt x="73" y="28"/>
                  <a:pt x="73" y="28"/>
                </a:cubicBezTo>
                <a:cubicBezTo>
                  <a:pt x="76" y="33"/>
                  <a:pt x="76" y="39"/>
                  <a:pt x="73" y="43"/>
                </a:cubicBezTo>
                <a:cubicBezTo>
                  <a:pt x="81" y="43"/>
                  <a:pt x="81" y="43"/>
                  <a:pt x="81" y="43"/>
                </a:cubicBezTo>
                <a:cubicBezTo>
                  <a:pt x="83" y="43"/>
                  <a:pt x="84" y="45"/>
                  <a:pt x="84" y="47"/>
                </a:cubicBezTo>
                <a:cubicBezTo>
                  <a:pt x="84" y="48"/>
                  <a:pt x="83" y="50"/>
                  <a:pt x="81" y="50"/>
                </a:cubicBezTo>
                <a:cubicBezTo>
                  <a:pt x="79" y="50"/>
                  <a:pt x="79" y="50"/>
                  <a:pt x="79" y="50"/>
                </a:cubicBezTo>
                <a:cubicBezTo>
                  <a:pt x="79" y="65"/>
                  <a:pt x="79" y="65"/>
                  <a:pt x="79" y="65"/>
                </a:cubicBezTo>
                <a:cubicBezTo>
                  <a:pt x="81" y="65"/>
                  <a:pt x="81" y="65"/>
                  <a:pt x="81" y="65"/>
                </a:cubicBezTo>
                <a:cubicBezTo>
                  <a:pt x="83" y="65"/>
                  <a:pt x="84" y="66"/>
                  <a:pt x="84" y="68"/>
                </a:cubicBezTo>
                <a:cubicBezTo>
                  <a:pt x="84" y="70"/>
                  <a:pt x="83" y="71"/>
                  <a:pt x="81" y="71"/>
                </a:cubicBezTo>
                <a:cubicBezTo>
                  <a:pt x="23" y="71"/>
                  <a:pt x="23" y="71"/>
                  <a:pt x="23" y="71"/>
                </a:cubicBezTo>
                <a:cubicBezTo>
                  <a:pt x="12" y="71"/>
                  <a:pt x="6" y="59"/>
                  <a:pt x="12" y="50"/>
                </a:cubicBezTo>
                <a:cubicBezTo>
                  <a:pt x="4" y="50"/>
                  <a:pt x="4" y="50"/>
                  <a:pt x="4" y="50"/>
                </a:cubicBezTo>
                <a:cubicBezTo>
                  <a:pt x="2" y="50"/>
                  <a:pt x="0" y="48"/>
                  <a:pt x="0" y="47"/>
                </a:cubicBezTo>
                <a:cubicBezTo>
                  <a:pt x="0" y="45"/>
                  <a:pt x="2" y="43"/>
                  <a:pt x="4" y="43"/>
                </a:cubicBezTo>
                <a:cubicBezTo>
                  <a:pt x="6" y="43"/>
                  <a:pt x="6" y="43"/>
                  <a:pt x="6" y="43"/>
                </a:cubicBezTo>
                <a:cubicBezTo>
                  <a:pt x="6" y="28"/>
                  <a:pt x="6" y="28"/>
                  <a:pt x="6" y="28"/>
                </a:cubicBezTo>
                <a:cubicBezTo>
                  <a:pt x="4" y="28"/>
                  <a:pt x="4" y="28"/>
                  <a:pt x="4" y="28"/>
                </a:cubicBezTo>
                <a:cubicBezTo>
                  <a:pt x="2" y="28"/>
                  <a:pt x="0" y="27"/>
                  <a:pt x="0" y="25"/>
                </a:cubicBezTo>
                <a:cubicBezTo>
                  <a:pt x="0" y="23"/>
                  <a:pt x="2" y="22"/>
                  <a:pt x="4" y="22"/>
                </a:cubicBezTo>
                <a:cubicBezTo>
                  <a:pt x="12" y="22"/>
                  <a:pt x="12" y="22"/>
                  <a:pt x="12" y="22"/>
                </a:cubicBezTo>
                <a:cubicBezTo>
                  <a:pt x="6" y="13"/>
                  <a:pt x="12" y="0"/>
                  <a:pt x="23" y="0"/>
                </a:cubicBezTo>
                <a:cubicBezTo>
                  <a:pt x="81" y="0"/>
                  <a:pt x="81" y="0"/>
                  <a:pt x="81" y="0"/>
                </a:cubicBezTo>
                <a:cubicBezTo>
                  <a:pt x="83" y="0"/>
                  <a:pt x="84" y="2"/>
                  <a:pt x="84" y="4"/>
                </a:cubicBezTo>
                <a:cubicBezTo>
                  <a:pt x="84" y="5"/>
                  <a:pt x="83" y="7"/>
                  <a:pt x="81" y="7"/>
                </a:cubicBezTo>
                <a:cubicBezTo>
                  <a:pt x="79" y="7"/>
                  <a:pt x="79" y="7"/>
                  <a:pt x="79" y="7"/>
                </a:cubicBezTo>
                <a:close/>
                <a:moveTo>
                  <a:pt x="62" y="28"/>
                </a:moveTo>
                <a:cubicBezTo>
                  <a:pt x="62" y="28"/>
                  <a:pt x="62" y="28"/>
                  <a:pt x="62" y="28"/>
                </a:cubicBezTo>
                <a:cubicBezTo>
                  <a:pt x="62" y="28"/>
                  <a:pt x="62" y="28"/>
                  <a:pt x="62" y="28"/>
                </a:cubicBezTo>
                <a:cubicBezTo>
                  <a:pt x="44" y="28"/>
                  <a:pt x="27" y="28"/>
                  <a:pt x="10" y="28"/>
                </a:cubicBezTo>
                <a:cubicBezTo>
                  <a:pt x="10" y="43"/>
                  <a:pt x="10" y="43"/>
                  <a:pt x="10" y="43"/>
                </a:cubicBezTo>
                <a:cubicBezTo>
                  <a:pt x="27" y="43"/>
                  <a:pt x="44" y="43"/>
                  <a:pt x="62" y="43"/>
                </a:cubicBezTo>
                <a:cubicBezTo>
                  <a:pt x="62" y="43"/>
                  <a:pt x="62" y="43"/>
                  <a:pt x="62" y="43"/>
                </a:cubicBezTo>
                <a:cubicBezTo>
                  <a:pt x="63" y="43"/>
                  <a:pt x="65" y="43"/>
                  <a:pt x="66" y="41"/>
                </a:cubicBezTo>
                <a:cubicBezTo>
                  <a:pt x="69" y="38"/>
                  <a:pt x="69" y="33"/>
                  <a:pt x="66" y="31"/>
                </a:cubicBezTo>
                <a:cubicBezTo>
                  <a:pt x="65" y="29"/>
                  <a:pt x="63" y="28"/>
                  <a:pt x="62" y="28"/>
                </a:cubicBezTo>
                <a:close/>
                <a:moveTo>
                  <a:pt x="75" y="50"/>
                </a:moveTo>
                <a:cubicBezTo>
                  <a:pt x="75" y="50"/>
                  <a:pt x="75" y="50"/>
                  <a:pt x="75" y="50"/>
                </a:cubicBezTo>
                <a:cubicBezTo>
                  <a:pt x="58" y="50"/>
                  <a:pt x="40" y="50"/>
                  <a:pt x="23" y="50"/>
                </a:cubicBezTo>
                <a:cubicBezTo>
                  <a:pt x="21" y="50"/>
                  <a:pt x="20" y="51"/>
                  <a:pt x="18" y="52"/>
                </a:cubicBezTo>
                <a:cubicBezTo>
                  <a:pt x="14" y="56"/>
                  <a:pt x="17" y="65"/>
                  <a:pt x="23" y="65"/>
                </a:cubicBezTo>
                <a:cubicBezTo>
                  <a:pt x="75" y="65"/>
                  <a:pt x="75" y="65"/>
                  <a:pt x="75" y="65"/>
                </a:cubicBezTo>
                <a:cubicBezTo>
                  <a:pt x="75" y="50"/>
                  <a:pt x="75" y="50"/>
                  <a:pt x="75" y="50"/>
                </a:cubicBezTo>
                <a:close/>
                <a:moveTo>
                  <a:pt x="75" y="22"/>
                </a:moveTo>
                <a:cubicBezTo>
                  <a:pt x="75" y="22"/>
                  <a:pt x="75" y="22"/>
                  <a:pt x="75" y="22"/>
                </a:cubicBezTo>
                <a:cubicBezTo>
                  <a:pt x="75" y="7"/>
                  <a:pt x="75" y="7"/>
                  <a:pt x="75" y="7"/>
                </a:cubicBezTo>
                <a:cubicBezTo>
                  <a:pt x="23" y="7"/>
                  <a:pt x="23" y="7"/>
                  <a:pt x="23" y="7"/>
                </a:cubicBezTo>
                <a:cubicBezTo>
                  <a:pt x="17" y="7"/>
                  <a:pt x="14" y="15"/>
                  <a:pt x="18" y="20"/>
                </a:cubicBezTo>
                <a:cubicBezTo>
                  <a:pt x="20" y="21"/>
                  <a:pt x="21" y="22"/>
                  <a:pt x="23" y="22"/>
                </a:cubicBezTo>
                <a:cubicBezTo>
                  <a:pt x="23" y="22"/>
                  <a:pt x="23" y="22"/>
                  <a:pt x="23" y="22"/>
                </a:cubicBezTo>
                <a:cubicBezTo>
                  <a:pt x="40" y="22"/>
                  <a:pt x="58" y="22"/>
                  <a:pt x="75" y="22"/>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7" name="淘宝店chenying0907 28"/>
          <p:cNvSpPr>
            <a:spLocks noEditPoints="1"/>
          </p:cNvSpPr>
          <p:nvPr/>
        </p:nvSpPr>
        <p:spPr bwMode="auto">
          <a:xfrm>
            <a:off x="5015230" y="4150360"/>
            <a:ext cx="260350" cy="260350"/>
          </a:xfrm>
          <a:custGeom>
            <a:avLst/>
            <a:gdLst>
              <a:gd name="T0" fmla="*/ 74 w 77"/>
              <a:gd name="T1" fmla="*/ 17 h 77"/>
              <a:gd name="T2" fmla="*/ 52 w 77"/>
              <a:gd name="T3" fmla="*/ 0 h 77"/>
              <a:gd name="T4" fmla="*/ 1 w 77"/>
              <a:gd name="T5" fmla="*/ 46 h 77"/>
              <a:gd name="T6" fmla="*/ 0 w 77"/>
              <a:gd name="T7" fmla="*/ 46 h 77"/>
              <a:gd name="T8" fmla="*/ 0 w 77"/>
              <a:gd name="T9" fmla="*/ 46 h 77"/>
              <a:gd name="T10" fmla="*/ 0 w 77"/>
              <a:gd name="T11" fmla="*/ 46 h 77"/>
              <a:gd name="T12" fmla="*/ 0 w 77"/>
              <a:gd name="T13" fmla="*/ 46 h 77"/>
              <a:gd name="T14" fmla="*/ 0 w 77"/>
              <a:gd name="T15" fmla="*/ 46 h 77"/>
              <a:gd name="T16" fmla="*/ 0 w 77"/>
              <a:gd name="T17" fmla="*/ 46 h 77"/>
              <a:gd name="T18" fmla="*/ 0 w 77"/>
              <a:gd name="T19" fmla="*/ 46 h 77"/>
              <a:gd name="T20" fmla="*/ 0 w 77"/>
              <a:gd name="T21" fmla="*/ 46 h 77"/>
              <a:gd name="T22" fmla="*/ 0 w 77"/>
              <a:gd name="T23" fmla="*/ 47 h 77"/>
              <a:gd name="T24" fmla="*/ 0 w 77"/>
              <a:gd name="T25" fmla="*/ 47 h 77"/>
              <a:gd name="T26" fmla="*/ 0 w 77"/>
              <a:gd name="T27" fmla="*/ 47 h 77"/>
              <a:gd name="T28" fmla="*/ 0 w 77"/>
              <a:gd name="T29" fmla="*/ 47 h 77"/>
              <a:gd name="T30" fmla="*/ 0 w 77"/>
              <a:gd name="T31" fmla="*/ 47 h 77"/>
              <a:gd name="T32" fmla="*/ 0 w 77"/>
              <a:gd name="T33" fmla="*/ 47 h 77"/>
              <a:gd name="T34" fmla="*/ 0 w 77"/>
              <a:gd name="T35" fmla="*/ 47 h 77"/>
              <a:gd name="T36" fmla="*/ 0 w 77"/>
              <a:gd name="T37" fmla="*/ 47 h 77"/>
              <a:gd name="T38" fmla="*/ 0 w 77"/>
              <a:gd name="T39" fmla="*/ 47 h 77"/>
              <a:gd name="T40" fmla="*/ 0 w 77"/>
              <a:gd name="T41" fmla="*/ 48 h 77"/>
              <a:gd name="T42" fmla="*/ 0 w 77"/>
              <a:gd name="T43" fmla="*/ 48 h 77"/>
              <a:gd name="T44" fmla="*/ 0 w 77"/>
              <a:gd name="T45" fmla="*/ 48 h 77"/>
              <a:gd name="T46" fmla="*/ 0 w 77"/>
              <a:gd name="T47" fmla="*/ 48 h 77"/>
              <a:gd name="T48" fmla="*/ 0 w 77"/>
              <a:gd name="T49" fmla="*/ 74 h 77"/>
              <a:gd name="T50" fmla="*/ 29 w 77"/>
              <a:gd name="T51" fmla="*/ 77 h 77"/>
              <a:gd name="T52" fmla="*/ 29 w 77"/>
              <a:gd name="T53" fmla="*/ 77 h 77"/>
              <a:gd name="T54" fmla="*/ 29 w 77"/>
              <a:gd name="T55" fmla="*/ 77 h 77"/>
              <a:gd name="T56" fmla="*/ 29 w 77"/>
              <a:gd name="T57" fmla="*/ 77 h 77"/>
              <a:gd name="T58" fmla="*/ 30 w 77"/>
              <a:gd name="T59" fmla="*/ 77 h 77"/>
              <a:gd name="T60" fmla="*/ 30 w 77"/>
              <a:gd name="T61" fmla="*/ 77 h 77"/>
              <a:gd name="T62" fmla="*/ 30 w 77"/>
              <a:gd name="T63" fmla="*/ 77 h 77"/>
              <a:gd name="T64" fmla="*/ 30 w 77"/>
              <a:gd name="T65" fmla="*/ 77 h 77"/>
              <a:gd name="T66" fmla="*/ 30 w 77"/>
              <a:gd name="T67" fmla="*/ 77 h 77"/>
              <a:gd name="T68" fmla="*/ 31 w 77"/>
              <a:gd name="T69" fmla="*/ 77 h 77"/>
              <a:gd name="T70" fmla="*/ 31 w 77"/>
              <a:gd name="T71" fmla="*/ 76 h 77"/>
              <a:gd name="T72" fmla="*/ 74 w 77"/>
              <a:gd name="T73" fmla="*/ 34 h 77"/>
              <a:gd name="T74" fmla="*/ 77 w 77"/>
              <a:gd name="T75" fmla="*/ 25 h 77"/>
              <a:gd name="T76" fmla="*/ 38 w 77"/>
              <a:gd name="T77" fmla="*/ 18 h 77"/>
              <a:gd name="T78" fmla="*/ 11 w 77"/>
              <a:gd name="T79" fmla="*/ 52 h 77"/>
              <a:gd name="T80" fmla="*/ 38 w 77"/>
              <a:gd name="T81" fmla="*/ 18 h 77"/>
              <a:gd name="T82" fmla="*/ 6 w 77"/>
              <a:gd name="T83" fmla="*/ 71 h 77"/>
              <a:gd name="T84" fmla="*/ 21 w 77"/>
              <a:gd name="T85" fmla="*/ 71 h 77"/>
              <a:gd name="T86" fmla="*/ 14 w 77"/>
              <a:gd name="T87" fmla="*/ 55 h 77"/>
              <a:gd name="T88" fmla="*/ 44 w 77"/>
              <a:gd name="T89" fmla="*/ 24 h 77"/>
              <a:gd name="T90" fmla="*/ 22 w 77"/>
              <a:gd name="T91" fmla="*/ 63 h 77"/>
              <a:gd name="T92" fmla="*/ 29 w 77"/>
              <a:gd name="T93" fmla="*/ 69 h 77"/>
              <a:gd name="T94" fmla="*/ 25 w 77"/>
              <a:gd name="T95" fmla="*/ 66 h 77"/>
              <a:gd name="T96" fmla="*/ 59 w 77"/>
              <a:gd name="T97" fmla="*/ 39 h 77"/>
              <a:gd name="T98" fmla="*/ 71 w 77"/>
              <a:gd name="T99" fmla="*/ 25 h 77"/>
              <a:gd name="T100" fmla="*/ 71 w 77"/>
              <a:gd name="T101" fmla="*/ 25 h 77"/>
              <a:gd name="T102" fmla="*/ 66 w 77"/>
              <a:gd name="T103" fmla="*/ 32 h 77"/>
              <a:gd name="T104" fmla="*/ 64 w 77"/>
              <a:gd name="T105" fmla="*/ 34 h 77"/>
              <a:gd name="T106" fmla="*/ 45 w 77"/>
              <a:gd name="T107" fmla="*/ 11 h 77"/>
              <a:gd name="T108" fmla="*/ 52 w 77"/>
              <a:gd name="T109" fmla="*/ 6 h 77"/>
              <a:gd name="T110" fmla="*/ 69 w 77"/>
              <a:gd name="T111" fmla="*/ 2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7" h="77">
                <a:moveTo>
                  <a:pt x="77" y="25"/>
                </a:moveTo>
                <a:cubicBezTo>
                  <a:pt x="77" y="22"/>
                  <a:pt x="76" y="19"/>
                  <a:pt x="74" y="17"/>
                </a:cubicBezTo>
                <a:cubicBezTo>
                  <a:pt x="60" y="3"/>
                  <a:pt x="60" y="3"/>
                  <a:pt x="60" y="3"/>
                </a:cubicBezTo>
                <a:cubicBezTo>
                  <a:pt x="58" y="1"/>
                  <a:pt x="55" y="0"/>
                  <a:pt x="52" y="0"/>
                </a:cubicBezTo>
                <a:cubicBezTo>
                  <a:pt x="49" y="0"/>
                  <a:pt x="45" y="1"/>
                  <a:pt x="43" y="3"/>
                </a:cubicBezTo>
                <a:cubicBezTo>
                  <a:pt x="29" y="17"/>
                  <a:pt x="15" y="32"/>
                  <a:pt x="1" y="46"/>
                </a:cubicBezTo>
                <a:cubicBezTo>
                  <a:pt x="1" y="46"/>
                  <a:pt x="1" y="46"/>
                  <a:pt x="1"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74"/>
                  <a:pt x="0" y="74"/>
                  <a:pt x="0" y="74"/>
                </a:cubicBezTo>
                <a:cubicBezTo>
                  <a:pt x="0" y="76"/>
                  <a:pt x="1" y="77"/>
                  <a:pt x="3"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1" y="77"/>
                  <a:pt x="31" y="77"/>
                  <a:pt x="31" y="77"/>
                </a:cubicBezTo>
                <a:cubicBezTo>
                  <a:pt x="31" y="77"/>
                  <a:pt x="31" y="77"/>
                  <a:pt x="31" y="77"/>
                </a:cubicBezTo>
                <a:cubicBezTo>
                  <a:pt x="31" y="76"/>
                  <a:pt x="31" y="76"/>
                  <a:pt x="31" y="76"/>
                </a:cubicBezTo>
                <a:cubicBezTo>
                  <a:pt x="31" y="76"/>
                  <a:pt x="31" y="76"/>
                  <a:pt x="31" y="76"/>
                </a:cubicBezTo>
                <a:cubicBezTo>
                  <a:pt x="31" y="76"/>
                  <a:pt x="31" y="76"/>
                  <a:pt x="31" y="76"/>
                </a:cubicBezTo>
                <a:cubicBezTo>
                  <a:pt x="45" y="62"/>
                  <a:pt x="59" y="48"/>
                  <a:pt x="74" y="34"/>
                </a:cubicBezTo>
                <a:cubicBezTo>
                  <a:pt x="76" y="31"/>
                  <a:pt x="77" y="28"/>
                  <a:pt x="77" y="25"/>
                </a:cubicBezTo>
                <a:cubicBezTo>
                  <a:pt x="77" y="25"/>
                  <a:pt x="77" y="25"/>
                  <a:pt x="77" y="25"/>
                </a:cubicBezTo>
                <a:close/>
                <a:moveTo>
                  <a:pt x="38" y="18"/>
                </a:moveTo>
                <a:cubicBezTo>
                  <a:pt x="38" y="18"/>
                  <a:pt x="38" y="18"/>
                  <a:pt x="38" y="18"/>
                </a:cubicBezTo>
                <a:cubicBezTo>
                  <a:pt x="42" y="22"/>
                  <a:pt x="42" y="22"/>
                  <a:pt x="42" y="22"/>
                </a:cubicBezTo>
                <a:cubicBezTo>
                  <a:pt x="11" y="52"/>
                  <a:pt x="11" y="52"/>
                  <a:pt x="11" y="52"/>
                </a:cubicBezTo>
                <a:cubicBezTo>
                  <a:pt x="7" y="48"/>
                  <a:pt x="7" y="48"/>
                  <a:pt x="7" y="48"/>
                </a:cubicBezTo>
                <a:cubicBezTo>
                  <a:pt x="38" y="18"/>
                  <a:pt x="38" y="18"/>
                  <a:pt x="38" y="18"/>
                </a:cubicBezTo>
                <a:close/>
                <a:moveTo>
                  <a:pt x="6" y="71"/>
                </a:moveTo>
                <a:cubicBezTo>
                  <a:pt x="6" y="71"/>
                  <a:pt x="6" y="71"/>
                  <a:pt x="6" y="71"/>
                </a:cubicBezTo>
                <a:cubicBezTo>
                  <a:pt x="6" y="56"/>
                  <a:pt x="6" y="56"/>
                  <a:pt x="6" y="56"/>
                </a:cubicBezTo>
                <a:cubicBezTo>
                  <a:pt x="21" y="71"/>
                  <a:pt x="21" y="71"/>
                  <a:pt x="21" y="71"/>
                </a:cubicBezTo>
                <a:cubicBezTo>
                  <a:pt x="6" y="71"/>
                  <a:pt x="6" y="71"/>
                  <a:pt x="6" y="71"/>
                </a:cubicBezTo>
                <a:close/>
                <a:moveTo>
                  <a:pt x="14" y="55"/>
                </a:moveTo>
                <a:cubicBezTo>
                  <a:pt x="14" y="55"/>
                  <a:pt x="14" y="55"/>
                  <a:pt x="14" y="55"/>
                </a:cubicBezTo>
                <a:cubicBezTo>
                  <a:pt x="44" y="24"/>
                  <a:pt x="44" y="24"/>
                  <a:pt x="44" y="24"/>
                </a:cubicBezTo>
                <a:cubicBezTo>
                  <a:pt x="52" y="32"/>
                  <a:pt x="52" y="32"/>
                  <a:pt x="52" y="32"/>
                </a:cubicBezTo>
                <a:cubicBezTo>
                  <a:pt x="22" y="63"/>
                  <a:pt x="22" y="63"/>
                  <a:pt x="22" y="63"/>
                </a:cubicBezTo>
                <a:cubicBezTo>
                  <a:pt x="14" y="55"/>
                  <a:pt x="14" y="55"/>
                  <a:pt x="14" y="55"/>
                </a:cubicBezTo>
                <a:close/>
                <a:moveTo>
                  <a:pt x="29" y="69"/>
                </a:moveTo>
                <a:cubicBezTo>
                  <a:pt x="29" y="69"/>
                  <a:pt x="29" y="69"/>
                  <a:pt x="29" y="69"/>
                </a:cubicBezTo>
                <a:cubicBezTo>
                  <a:pt x="25" y="66"/>
                  <a:pt x="25" y="66"/>
                  <a:pt x="25" y="66"/>
                </a:cubicBezTo>
                <a:cubicBezTo>
                  <a:pt x="55" y="35"/>
                  <a:pt x="55" y="35"/>
                  <a:pt x="55" y="35"/>
                </a:cubicBezTo>
                <a:cubicBezTo>
                  <a:pt x="59" y="39"/>
                  <a:pt x="59" y="39"/>
                  <a:pt x="59" y="39"/>
                </a:cubicBezTo>
                <a:cubicBezTo>
                  <a:pt x="29" y="69"/>
                  <a:pt x="29" y="69"/>
                  <a:pt x="29" y="69"/>
                </a:cubicBezTo>
                <a:close/>
                <a:moveTo>
                  <a:pt x="71" y="25"/>
                </a:moveTo>
                <a:cubicBezTo>
                  <a:pt x="71" y="25"/>
                  <a:pt x="71" y="25"/>
                  <a:pt x="71" y="25"/>
                </a:cubicBezTo>
                <a:cubicBezTo>
                  <a:pt x="71" y="25"/>
                  <a:pt x="71" y="25"/>
                  <a:pt x="71" y="25"/>
                </a:cubicBezTo>
                <a:cubicBezTo>
                  <a:pt x="71" y="27"/>
                  <a:pt x="70" y="28"/>
                  <a:pt x="69" y="29"/>
                </a:cubicBezTo>
                <a:cubicBezTo>
                  <a:pt x="66" y="32"/>
                  <a:pt x="66" y="32"/>
                  <a:pt x="66" y="32"/>
                </a:cubicBezTo>
                <a:cubicBezTo>
                  <a:pt x="64" y="34"/>
                  <a:pt x="64" y="34"/>
                  <a:pt x="64" y="34"/>
                </a:cubicBezTo>
                <a:cubicBezTo>
                  <a:pt x="64" y="34"/>
                  <a:pt x="64" y="34"/>
                  <a:pt x="64" y="34"/>
                </a:cubicBezTo>
                <a:cubicBezTo>
                  <a:pt x="42" y="13"/>
                  <a:pt x="42" y="13"/>
                  <a:pt x="42" y="13"/>
                </a:cubicBezTo>
                <a:cubicBezTo>
                  <a:pt x="45" y="11"/>
                  <a:pt x="45" y="11"/>
                  <a:pt x="45" y="11"/>
                </a:cubicBezTo>
                <a:cubicBezTo>
                  <a:pt x="48" y="8"/>
                  <a:pt x="48" y="8"/>
                  <a:pt x="48" y="8"/>
                </a:cubicBezTo>
                <a:cubicBezTo>
                  <a:pt x="49" y="7"/>
                  <a:pt x="50" y="6"/>
                  <a:pt x="52" y="6"/>
                </a:cubicBezTo>
                <a:cubicBezTo>
                  <a:pt x="53" y="6"/>
                  <a:pt x="54" y="7"/>
                  <a:pt x="55" y="8"/>
                </a:cubicBezTo>
                <a:cubicBezTo>
                  <a:pt x="69" y="21"/>
                  <a:pt x="69" y="21"/>
                  <a:pt x="69" y="21"/>
                </a:cubicBezTo>
                <a:cubicBezTo>
                  <a:pt x="70" y="22"/>
                  <a:pt x="71" y="24"/>
                  <a:pt x="71" y="25"/>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8" name="淘宝店chenying0907 29"/>
          <p:cNvSpPr>
            <a:spLocks noEditPoints="1"/>
          </p:cNvSpPr>
          <p:nvPr/>
        </p:nvSpPr>
        <p:spPr bwMode="auto">
          <a:xfrm>
            <a:off x="7004685" y="2106930"/>
            <a:ext cx="286385" cy="295275"/>
          </a:xfrm>
          <a:custGeom>
            <a:avLst/>
            <a:gdLst>
              <a:gd name="T0" fmla="*/ 80 w 85"/>
              <a:gd name="T1" fmla="*/ 48 h 87"/>
              <a:gd name="T2" fmla="*/ 76 w 85"/>
              <a:gd name="T3" fmla="*/ 45 h 87"/>
              <a:gd name="T4" fmla="*/ 77 w 85"/>
              <a:gd name="T5" fmla="*/ 43 h 87"/>
              <a:gd name="T6" fmla="*/ 36 w 85"/>
              <a:gd name="T7" fmla="*/ 16 h 87"/>
              <a:gd name="T8" fmla="*/ 39 w 85"/>
              <a:gd name="T9" fmla="*/ 12 h 87"/>
              <a:gd name="T10" fmla="*/ 26 w 85"/>
              <a:gd name="T11" fmla="*/ 1 h 87"/>
              <a:gd name="T12" fmla="*/ 21 w 85"/>
              <a:gd name="T13" fmla="*/ 2 h 87"/>
              <a:gd name="T14" fmla="*/ 1 w 85"/>
              <a:gd name="T15" fmla="*/ 37 h 87"/>
              <a:gd name="T16" fmla="*/ 14 w 85"/>
              <a:gd name="T17" fmla="*/ 48 h 87"/>
              <a:gd name="T18" fmla="*/ 18 w 85"/>
              <a:gd name="T19" fmla="*/ 47 h 87"/>
              <a:gd name="T20" fmla="*/ 23 w 85"/>
              <a:gd name="T21" fmla="*/ 45 h 87"/>
              <a:gd name="T22" fmla="*/ 22 w 85"/>
              <a:gd name="T23" fmla="*/ 49 h 87"/>
              <a:gd name="T24" fmla="*/ 39 w 85"/>
              <a:gd name="T25" fmla="*/ 69 h 87"/>
              <a:gd name="T26" fmla="*/ 22 w 85"/>
              <a:gd name="T27" fmla="*/ 81 h 87"/>
              <a:gd name="T28" fmla="*/ 22 w 85"/>
              <a:gd name="T29" fmla="*/ 87 h 87"/>
              <a:gd name="T30" fmla="*/ 67 w 85"/>
              <a:gd name="T31" fmla="*/ 84 h 87"/>
              <a:gd name="T32" fmla="*/ 46 w 85"/>
              <a:gd name="T33" fmla="*/ 81 h 87"/>
              <a:gd name="T34" fmla="*/ 51 w 85"/>
              <a:gd name="T35" fmla="*/ 67 h 87"/>
              <a:gd name="T36" fmla="*/ 60 w 85"/>
              <a:gd name="T37" fmla="*/ 66 h 87"/>
              <a:gd name="T38" fmla="*/ 64 w 85"/>
              <a:gd name="T39" fmla="*/ 65 h 87"/>
              <a:gd name="T40" fmla="*/ 70 w 85"/>
              <a:gd name="T41" fmla="*/ 65 h 87"/>
              <a:gd name="T42" fmla="*/ 73 w 85"/>
              <a:gd name="T43" fmla="*/ 67 h 87"/>
              <a:gd name="T44" fmla="*/ 80 w 85"/>
              <a:gd name="T45" fmla="*/ 60 h 87"/>
              <a:gd name="T46" fmla="*/ 84 w 85"/>
              <a:gd name="T47" fmla="*/ 54 h 87"/>
              <a:gd name="T48" fmla="*/ 84 w 85"/>
              <a:gd name="T49" fmla="*/ 54 h 87"/>
              <a:gd name="T50" fmla="*/ 17 w 85"/>
              <a:gd name="T51" fmla="*/ 37 h 87"/>
              <a:gd name="T52" fmla="*/ 16 w 85"/>
              <a:gd name="T53" fmla="*/ 37 h 87"/>
              <a:gd name="T54" fmla="*/ 14 w 85"/>
              <a:gd name="T55" fmla="*/ 41 h 87"/>
              <a:gd name="T56" fmla="*/ 25 w 85"/>
              <a:gd name="T57" fmla="*/ 8 h 87"/>
              <a:gd name="T58" fmla="*/ 30 w 85"/>
              <a:gd name="T59" fmla="*/ 14 h 87"/>
              <a:gd name="T60" fmla="*/ 29 w 85"/>
              <a:gd name="T61" fmla="*/ 15 h 87"/>
              <a:gd name="T62" fmla="*/ 48 w 85"/>
              <a:gd name="T63" fmla="*/ 62 h 87"/>
              <a:gd name="T64" fmla="*/ 43 w 85"/>
              <a:gd name="T65" fmla="*/ 63 h 87"/>
              <a:gd name="T66" fmla="*/ 33 w 85"/>
              <a:gd name="T67" fmla="*/ 59 h 87"/>
              <a:gd name="T68" fmla="*/ 29 w 85"/>
              <a:gd name="T69" fmla="*/ 48 h 87"/>
              <a:gd name="T70" fmla="*/ 48 w 85"/>
              <a:gd name="T71" fmla="*/ 62 h 87"/>
              <a:gd name="T72" fmla="*/ 62 w 85"/>
              <a:gd name="T73" fmla="*/ 56 h 87"/>
              <a:gd name="T74" fmla="*/ 60 w 85"/>
              <a:gd name="T75" fmla="*/ 59 h 87"/>
              <a:gd name="T76" fmla="*/ 57 w 85"/>
              <a:gd name="T77" fmla="*/ 57 h 87"/>
              <a:gd name="T78" fmla="*/ 28 w 85"/>
              <a:gd name="T79" fmla="*/ 40 h 87"/>
              <a:gd name="T80" fmla="*/ 28 w 85"/>
              <a:gd name="T81" fmla="*/ 40 h 87"/>
              <a:gd name="T82" fmla="*/ 28 w 85"/>
              <a:gd name="T83" fmla="*/ 40 h 87"/>
              <a:gd name="T84" fmla="*/ 31 w 85"/>
              <a:gd name="T85" fmla="*/ 20 h 87"/>
              <a:gd name="T86" fmla="*/ 69 w 85"/>
              <a:gd name="T87" fmla="*/ 44 h 87"/>
              <a:gd name="T88" fmla="*/ 68 w 85"/>
              <a:gd name="T89" fmla="*/ 45 h 87"/>
              <a:gd name="T90" fmla="*/ 62 w 85"/>
              <a:gd name="T91" fmla="*/ 56 h 87"/>
              <a:gd name="T92" fmla="*/ 75 w 85"/>
              <a:gd name="T93" fmla="*/ 57 h 87"/>
              <a:gd name="T94" fmla="*/ 73 w 85"/>
              <a:gd name="T95" fmla="*/ 60 h 87"/>
              <a:gd name="T96" fmla="*/ 70 w 85"/>
              <a:gd name="T97" fmla="*/ 50 h 87"/>
              <a:gd name="T98" fmla="*/ 75 w 85"/>
              <a:gd name="T99"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 h="87">
                <a:moveTo>
                  <a:pt x="83" y="49"/>
                </a:moveTo>
                <a:cubicBezTo>
                  <a:pt x="80" y="48"/>
                  <a:pt x="80" y="48"/>
                  <a:pt x="80" y="48"/>
                </a:cubicBezTo>
                <a:cubicBezTo>
                  <a:pt x="80" y="48"/>
                  <a:pt x="80" y="48"/>
                  <a:pt x="80" y="48"/>
                </a:cubicBezTo>
                <a:cubicBezTo>
                  <a:pt x="76" y="45"/>
                  <a:pt x="76" y="45"/>
                  <a:pt x="76" y="45"/>
                </a:cubicBezTo>
                <a:cubicBezTo>
                  <a:pt x="77" y="43"/>
                  <a:pt x="77" y="43"/>
                  <a:pt x="77" y="43"/>
                </a:cubicBezTo>
                <a:cubicBezTo>
                  <a:pt x="77" y="43"/>
                  <a:pt x="77" y="43"/>
                  <a:pt x="77" y="43"/>
                </a:cubicBezTo>
                <a:cubicBezTo>
                  <a:pt x="78" y="41"/>
                  <a:pt x="77" y="39"/>
                  <a:pt x="76" y="39"/>
                </a:cubicBezTo>
                <a:cubicBezTo>
                  <a:pt x="36" y="16"/>
                  <a:pt x="36" y="16"/>
                  <a:pt x="36" y="16"/>
                </a:cubicBezTo>
                <a:cubicBezTo>
                  <a:pt x="39" y="12"/>
                  <a:pt x="39" y="12"/>
                  <a:pt x="39" y="12"/>
                </a:cubicBezTo>
                <a:cubicBezTo>
                  <a:pt x="39" y="12"/>
                  <a:pt x="39" y="12"/>
                  <a:pt x="39" y="12"/>
                </a:cubicBezTo>
                <a:cubicBezTo>
                  <a:pt x="39" y="10"/>
                  <a:pt x="39" y="8"/>
                  <a:pt x="37" y="8"/>
                </a:cubicBezTo>
                <a:cubicBezTo>
                  <a:pt x="26" y="1"/>
                  <a:pt x="26" y="1"/>
                  <a:pt x="26" y="1"/>
                </a:cubicBezTo>
                <a:cubicBezTo>
                  <a:pt x="26" y="1"/>
                  <a:pt x="26" y="1"/>
                  <a:pt x="26" y="1"/>
                </a:cubicBezTo>
                <a:cubicBezTo>
                  <a:pt x="24" y="0"/>
                  <a:pt x="22" y="1"/>
                  <a:pt x="21" y="2"/>
                </a:cubicBezTo>
                <a:cubicBezTo>
                  <a:pt x="1" y="37"/>
                  <a:pt x="1" y="37"/>
                  <a:pt x="1" y="37"/>
                </a:cubicBezTo>
                <a:cubicBezTo>
                  <a:pt x="1" y="37"/>
                  <a:pt x="1" y="37"/>
                  <a:pt x="1" y="37"/>
                </a:cubicBezTo>
                <a:cubicBezTo>
                  <a:pt x="0" y="39"/>
                  <a:pt x="1" y="41"/>
                  <a:pt x="2" y="42"/>
                </a:cubicBezTo>
                <a:cubicBezTo>
                  <a:pt x="14" y="48"/>
                  <a:pt x="14" y="48"/>
                  <a:pt x="14" y="48"/>
                </a:cubicBezTo>
                <a:cubicBezTo>
                  <a:pt x="14" y="48"/>
                  <a:pt x="14" y="48"/>
                  <a:pt x="14" y="48"/>
                </a:cubicBezTo>
                <a:cubicBezTo>
                  <a:pt x="15" y="49"/>
                  <a:pt x="17" y="49"/>
                  <a:pt x="18" y="47"/>
                </a:cubicBezTo>
                <a:cubicBezTo>
                  <a:pt x="20" y="43"/>
                  <a:pt x="20" y="43"/>
                  <a:pt x="20" y="43"/>
                </a:cubicBezTo>
                <a:cubicBezTo>
                  <a:pt x="23" y="45"/>
                  <a:pt x="23" y="45"/>
                  <a:pt x="23" y="45"/>
                </a:cubicBezTo>
                <a:cubicBezTo>
                  <a:pt x="22" y="45"/>
                  <a:pt x="22" y="45"/>
                  <a:pt x="22" y="45"/>
                </a:cubicBezTo>
                <a:cubicBezTo>
                  <a:pt x="22" y="46"/>
                  <a:pt x="22" y="48"/>
                  <a:pt x="22" y="49"/>
                </a:cubicBezTo>
                <a:cubicBezTo>
                  <a:pt x="22" y="54"/>
                  <a:pt x="24" y="60"/>
                  <a:pt x="28" y="63"/>
                </a:cubicBezTo>
                <a:cubicBezTo>
                  <a:pt x="31" y="66"/>
                  <a:pt x="35" y="68"/>
                  <a:pt x="39" y="69"/>
                </a:cubicBezTo>
                <a:cubicBezTo>
                  <a:pt x="39" y="81"/>
                  <a:pt x="39" y="81"/>
                  <a:pt x="39" y="81"/>
                </a:cubicBezTo>
                <a:cubicBezTo>
                  <a:pt x="22" y="81"/>
                  <a:pt x="22" y="81"/>
                  <a:pt x="22" y="81"/>
                </a:cubicBezTo>
                <a:cubicBezTo>
                  <a:pt x="20" y="81"/>
                  <a:pt x="19" y="82"/>
                  <a:pt x="19" y="84"/>
                </a:cubicBezTo>
                <a:cubicBezTo>
                  <a:pt x="19" y="86"/>
                  <a:pt x="20" y="87"/>
                  <a:pt x="22" y="87"/>
                </a:cubicBezTo>
                <a:cubicBezTo>
                  <a:pt x="63" y="87"/>
                  <a:pt x="63" y="87"/>
                  <a:pt x="63" y="87"/>
                </a:cubicBezTo>
                <a:cubicBezTo>
                  <a:pt x="65" y="87"/>
                  <a:pt x="67" y="86"/>
                  <a:pt x="67" y="84"/>
                </a:cubicBezTo>
                <a:cubicBezTo>
                  <a:pt x="67" y="82"/>
                  <a:pt x="65" y="81"/>
                  <a:pt x="63" y="81"/>
                </a:cubicBezTo>
                <a:cubicBezTo>
                  <a:pt x="46" y="81"/>
                  <a:pt x="46" y="81"/>
                  <a:pt x="46" y="81"/>
                </a:cubicBezTo>
                <a:cubicBezTo>
                  <a:pt x="46" y="69"/>
                  <a:pt x="46" y="69"/>
                  <a:pt x="46" y="69"/>
                </a:cubicBezTo>
                <a:cubicBezTo>
                  <a:pt x="48" y="69"/>
                  <a:pt x="49" y="68"/>
                  <a:pt x="51" y="67"/>
                </a:cubicBezTo>
                <a:cubicBezTo>
                  <a:pt x="53" y="66"/>
                  <a:pt x="55" y="65"/>
                  <a:pt x="56" y="64"/>
                </a:cubicBezTo>
                <a:cubicBezTo>
                  <a:pt x="60" y="66"/>
                  <a:pt x="60" y="66"/>
                  <a:pt x="60" y="66"/>
                </a:cubicBezTo>
                <a:cubicBezTo>
                  <a:pt x="60" y="66"/>
                  <a:pt x="60" y="66"/>
                  <a:pt x="60" y="66"/>
                </a:cubicBezTo>
                <a:cubicBezTo>
                  <a:pt x="61" y="67"/>
                  <a:pt x="63" y="67"/>
                  <a:pt x="64" y="65"/>
                </a:cubicBezTo>
                <a:cubicBezTo>
                  <a:pt x="66" y="63"/>
                  <a:pt x="66" y="63"/>
                  <a:pt x="66" y="63"/>
                </a:cubicBezTo>
                <a:cubicBezTo>
                  <a:pt x="70" y="65"/>
                  <a:pt x="70" y="65"/>
                  <a:pt x="70" y="65"/>
                </a:cubicBezTo>
                <a:cubicBezTo>
                  <a:pt x="73" y="67"/>
                  <a:pt x="73" y="67"/>
                  <a:pt x="73" y="67"/>
                </a:cubicBezTo>
                <a:cubicBezTo>
                  <a:pt x="73" y="67"/>
                  <a:pt x="73" y="67"/>
                  <a:pt x="73" y="67"/>
                </a:cubicBezTo>
                <a:cubicBezTo>
                  <a:pt x="74" y="68"/>
                  <a:pt x="76" y="67"/>
                  <a:pt x="77" y="66"/>
                </a:cubicBezTo>
                <a:cubicBezTo>
                  <a:pt x="80" y="60"/>
                  <a:pt x="80" y="60"/>
                  <a:pt x="80" y="60"/>
                </a:cubicBezTo>
                <a:cubicBezTo>
                  <a:pt x="81" y="60"/>
                  <a:pt x="81" y="60"/>
                  <a:pt x="81" y="60"/>
                </a:cubicBezTo>
                <a:cubicBezTo>
                  <a:pt x="84" y="54"/>
                  <a:pt x="84" y="54"/>
                  <a:pt x="84" y="54"/>
                </a:cubicBezTo>
                <a:cubicBezTo>
                  <a:pt x="84" y="54"/>
                  <a:pt x="84" y="54"/>
                  <a:pt x="84" y="54"/>
                </a:cubicBezTo>
                <a:cubicBezTo>
                  <a:pt x="84" y="54"/>
                  <a:pt x="84" y="54"/>
                  <a:pt x="84" y="54"/>
                </a:cubicBezTo>
                <a:cubicBezTo>
                  <a:pt x="85" y="52"/>
                  <a:pt x="84" y="50"/>
                  <a:pt x="83" y="49"/>
                </a:cubicBezTo>
                <a:close/>
                <a:moveTo>
                  <a:pt x="17" y="37"/>
                </a:moveTo>
                <a:cubicBezTo>
                  <a:pt x="17" y="37"/>
                  <a:pt x="17" y="37"/>
                  <a:pt x="17" y="37"/>
                </a:cubicBezTo>
                <a:cubicBezTo>
                  <a:pt x="16" y="37"/>
                  <a:pt x="16" y="37"/>
                  <a:pt x="16" y="37"/>
                </a:cubicBezTo>
                <a:cubicBezTo>
                  <a:pt x="16" y="38"/>
                  <a:pt x="16" y="38"/>
                  <a:pt x="16" y="38"/>
                </a:cubicBezTo>
                <a:cubicBezTo>
                  <a:pt x="14" y="41"/>
                  <a:pt x="14" y="41"/>
                  <a:pt x="14" y="41"/>
                </a:cubicBezTo>
                <a:cubicBezTo>
                  <a:pt x="8" y="38"/>
                  <a:pt x="8" y="38"/>
                  <a:pt x="8" y="38"/>
                </a:cubicBezTo>
                <a:cubicBezTo>
                  <a:pt x="25" y="8"/>
                  <a:pt x="25" y="8"/>
                  <a:pt x="25" y="8"/>
                </a:cubicBezTo>
                <a:cubicBezTo>
                  <a:pt x="31" y="12"/>
                  <a:pt x="31" y="12"/>
                  <a:pt x="31" y="12"/>
                </a:cubicBezTo>
                <a:cubicBezTo>
                  <a:pt x="30" y="14"/>
                  <a:pt x="30" y="14"/>
                  <a:pt x="30" y="14"/>
                </a:cubicBezTo>
                <a:cubicBezTo>
                  <a:pt x="29" y="15"/>
                  <a:pt x="29" y="15"/>
                  <a:pt x="29" y="15"/>
                </a:cubicBezTo>
                <a:cubicBezTo>
                  <a:pt x="29" y="15"/>
                  <a:pt x="29" y="15"/>
                  <a:pt x="29" y="15"/>
                </a:cubicBezTo>
                <a:cubicBezTo>
                  <a:pt x="17" y="37"/>
                  <a:pt x="17" y="37"/>
                  <a:pt x="17" y="37"/>
                </a:cubicBezTo>
                <a:close/>
                <a:moveTo>
                  <a:pt x="48" y="62"/>
                </a:moveTo>
                <a:cubicBezTo>
                  <a:pt x="48" y="62"/>
                  <a:pt x="48" y="62"/>
                  <a:pt x="48" y="62"/>
                </a:cubicBezTo>
                <a:cubicBezTo>
                  <a:pt x="47" y="62"/>
                  <a:pt x="45" y="63"/>
                  <a:pt x="43" y="63"/>
                </a:cubicBezTo>
                <a:cubicBezTo>
                  <a:pt x="43" y="63"/>
                  <a:pt x="43" y="63"/>
                  <a:pt x="43" y="63"/>
                </a:cubicBezTo>
                <a:cubicBezTo>
                  <a:pt x="39" y="63"/>
                  <a:pt x="35" y="61"/>
                  <a:pt x="33" y="59"/>
                </a:cubicBezTo>
                <a:cubicBezTo>
                  <a:pt x="30" y="56"/>
                  <a:pt x="29" y="53"/>
                  <a:pt x="29" y="49"/>
                </a:cubicBezTo>
                <a:cubicBezTo>
                  <a:pt x="29" y="48"/>
                  <a:pt x="29" y="48"/>
                  <a:pt x="29" y="48"/>
                </a:cubicBezTo>
                <a:cubicBezTo>
                  <a:pt x="50" y="61"/>
                  <a:pt x="50" y="61"/>
                  <a:pt x="50" y="61"/>
                </a:cubicBezTo>
                <a:cubicBezTo>
                  <a:pt x="50" y="61"/>
                  <a:pt x="49" y="61"/>
                  <a:pt x="48" y="62"/>
                </a:cubicBezTo>
                <a:close/>
                <a:moveTo>
                  <a:pt x="62" y="56"/>
                </a:moveTo>
                <a:cubicBezTo>
                  <a:pt x="62" y="56"/>
                  <a:pt x="62" y="56"/>
                  <a:pt x="62" y="56"/>
                </a:cubicBezTo>
                <a:cubicBezTo>
                  <a:pt x="62" y="57"/>
                  <a:pt x="62" y="57"/>
                  <a:pt x="62" y="57"/>
                </a:cubicBezTo>
                <a:cubicBezTo>
                  <a:pt x="60" y="59"/>
                  <a:pt x="60" y="59"/>
                  <a:pt x="60" y="59"/>
                </a:cubicBezTo>
                <a:cubicBezTo>
                  <a:pt x="57" y="57"/>
                  <a:pt x="57" y="57"/>
                  <a:pt x="57" y="57"/>
                </a:cubicBezTo>
                <a:cubicBezTo>
                  <a:pt x="57" y="57"/>
                  <a:pt x="57" y="57"/>
                  <a:pt x="57" y="57"/>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1" y="37"/>
                  <a:pt x="21" y="37"/>
                  <a:pt x="21" y="37"/>
                </a:cubicBezTo>
                <a:cubicBezTo>
                  <a:pt x="31" y="20"/>
                  <a:pt x="31" y="20"/>
                  <a:pt x="31" y="20"/>
                </a:cubicBezTo>
                <a:cubicBezTo>
                  <a:pt x="70" y="43"/>
                  <a:pt x="70" y="43"/>
                  <a:pt x="70" y="43"/>
                </a:cubicBezTo>
                <a:cubicBezTo>
                  <a:pt x="69" y="44"/>
                  <a:pt x="69" y="44"/>
                  <a:pt x="69" y="44"/>
                </a:cubicBezTo>
                <a:cubicBezTo>
                  <a:pt x="69" y="44"/>
                  <a:pt x="69" y="44"/>
                  <a:pt x="69" y="44"/>
                </a:cubicBezTo>
                <a:cubicBezTo>
                  <a:pt x="68" y="45"/>
                  <a:pt x="68" y="45"/>
                  <a:pt x="68" y="45"/>
                </a:cubicBezTo>
                <a:cubicBezTo>
                  <a:pt x="68" y="45"/>
                  <a:pt x="68" y="45"/>
                  <a:pt x="68" y="45"/>
                </a:cubicBezTo>
                <a:cubicBezTo>
                  <a:pt x="62" y="56"/>
                  <a:pt x="62" y="56"/>
                  <a:pt x="62" y="56"/>
                </a:cubicBezTo>
                <a:close/>
                <a:moveTo>
                  <a:pt x="75" y="57"/>
                </a:moveTo>
                <a:cubicBezTo>
                  <a:pt x="75" y="57"/>
                  <a:pt x="75" y="57"/>
                  <a:pt x="75" y="57"/>
                </a:cubicBezTo>
                <a:cubicBezTo>
                  <a:pt x="75" y="57"/>
                  <a:pt x="75" y="57"/>
                  <a:pt x="75" y="57"/>
                </a:cubicBezTo>
                <a:cubicBezTo>
                  <a:pt x="73" y="60"/>
                  <a:pt x="73" y="60"/>
                  <a:pt x="73" y="60"/>
                </a:cubicBezTo>
                <a:cubicBezTo>
                  <a:pt x="67" y="56"/>
                  <a:pt x="67" y="56"/>
                  <a:pt x="67" y="56"/>
                </a:cubicBezTo>
                <a:cubicBezTo>
                  <a:pt x="70" y="50"/>
                  <a:pt x="70" y="50"/>
                  <a:pt x="70" y="50"/>
                </a:cubicBezTo>
                <a:cubicBezTo>
                  <a:pt x="77" y="53"/>
                  <a:pt x="77" y="53"/>
                  <a:pt x="77" y="53"/>
                </a:cubicBezTo>
                <a:cubicBezTo>
                  <a:pt x="75" y="57"/>
                  <a:pt x="75" y="57"/>
                  <a:pt x="75" y="57"/>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9" name="任意多边形 28"/>
          <p:cNvSpPr/>
          <p:nvPr/>
        </p:nvSpPr>
        <p:spPr>
          <a:xfrm>
            <a:off x="7379335" y="1769110"/>
            <a:ext cx="944245" cy="223520"/>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4" name="任意多边形 33"/>
          <p:cNvSpPr/>
          <p:nvPr/>
        </p:nvSpPr>
        <p:spPr>
          <a:xfrm flipV="1">
            <a:off x="7379335" y="4531360"/>
            <a:ext cx="944245" cy="221615"/>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5" name="任意多边形 34"/>
          <p:cNvSpPr/>
          <p:nvPr/>
        </p:nvSpPr>
        <p:spPr>
          <a:xfrm flipH="1">
            <a:off x="3874135" y="1769110"/>
            <a:ext cx="1039495" cy="223520"/>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6" name="任意多边形 35"/>
          <p:cNvSpPr/>
          <p:nvPr/>
        </p:nvSpPr>
        <p:spPr>
          <a:xfrm flipH="1" flipV="1">
            <a:off x="3874135" y="4531360"/>
            <a:ext cx="1039495" cy="221615"/>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8" name="Rectangle 24"/>
          <p:cNvSpPr>
            <a:spLocks noChangeArrowheads="1"/>
          </p:cNvSpPr>
          <p:nvPr/>
        </p:nvSpPr>
        <p:spPr bwMode="auto">
          <a:xfrm>
            <a:off x="8401050" y="1673860"/>
            <a:ext cx="3195955"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r>
              <a:rPr lang="zh-CN" altLang="en-US" sz="1600" b="1" dirty="0">
                <a:solidFill>
                  <a:srgbClr val="FFFFFF">
                    <a:lumMod val="50000"/>
                  </a:srgbClr>
                </a:solidFill>
              </a:rPr>
              <a:t>（二）块材地面</a:t>
            </a:r>
          </a:p>
        </p:txBody>
      </p:sp>
      <p:sp>
        <p:nvSpPr>
          <p:cNvPr id="39" name="淘宝店chenying0907 38"/>
          <p:cNvSpPr/>
          <p:nvPr/>
        </p:nvSpPr>
        <p:spPr>
          <a:xfrm>
            <a:off x="8401050" y="1974215"/>
            <a:ext cx="302704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lnSpc>
                <a:spcPct val="130000"/>
              </a:lnSpc>
              <a:spcBef>
                <a:spcPts val="300"/>
              </a:spcBef>
            </a:pPr>
            <a:r>
              <a:rPr sz="1400" dirty="0">
                <a:solidFill>
                  <a:schemeClr val="bg1">
                    <a:lumMod val="50000"/>
                  </a:schemeClr>
                </a:solidFill>
              </a:rPr>
              <a:t>块材地面通常是指用人造或天然的预制块材、板材镶铺在基层上的地面。</a:t>
            </a:r>
          </a:p>
        </p:txBody>
      </p:sp>
      <p:sp>
        <p:nvSpPr>
          <p:cNvPr id="41" name="Rectangle 24"/>
          <p:cNvSpPr>
            <a:spLocks noChangeArrowheads="1"/>
          </p:cNvSpPr>
          <p:nvPr/>
        </p:nvSpPr>
        <p:spPr bwMode="auto">
          <a:xfrm>
            <a:off x="8433435" y="4641850"/>
            <a:ext cx="3162935"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r>
              <a:rPr lang="zh-CN" altLang="en-US" sz="1600" b="1" dirty="0">
                <a:solidFill>
                  <a:srgbClr val="FFFFFF">
                    <a:lumMod val="50000"/>
                  </a:srgbClr>
                </a:solidFill>
              </a:rPr>
              <a:t>（四）涂料地面</a:t>
            </a:r>
          </a:p>
        </p:txBody>
      </p:sp>
      <p:sp>
        <p:nvSpPr>
          <p:cNvPr id="42" name="淘宝店chenying0907 41"/>
          <p:cNvSpPr/>
          <p:nvPr/>
        </p:nvSpPr>
        <p:spPr>
          <a:xfrm>
            <a:off x="8433435" y="4942205"/>
            <a:ext cx="2994660" cy="1118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lnSpc>
                <a:spcPct val="130000"/>
              </a:lnSpc>
              <a:spcBef>
                <a:spcPts val="300"/>
              </a:spcBef>
            </a:pPr>
            <a:r>
              <a:rPr lang="en-US" altLang="zh-CN" sz="1400" dirty="0">
                <a:solidFill>
                  <a:schemeClr val="bg1">
                    <a:lumMod val="50000"/>
                  </a:schemeClr>
                </a:solidFill>
              </a:rPr>
              <a:t>涂料地面是利用涂料涂刷或涂刮而成。它是水泥砂浆地面的一种表面处理形式，用以改善水泥砂浆地面在使用和装饰方面的不足，目前较少采用。</a:t>
            </a:r>
          </a:p>
        </p:txBody>
      </p:sp>
      <p:sp>
        <p:nvSpPr>
          <p:cNvPr id="44" name="Rectangle 24"/>
          <p:cNvSpPr>
            <a:spLocks noChangeArrowheads="1"/>
          </p:cNvSpPr>
          <p:nvPr/>
        </p:nvSpPr>
        <p:spPr bwMode="auto">
          <a:xfrm>
            <a:off x="594360" y="1673860"/>
            <a:ext cx="3131820"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gn="r"/>
            <a:r>
              <a:rPr lang="zh-CN" altLang="en-US" sz="1600" b="1" dirty="0">
                <a:solidFill>
                  <a:srgbClr val="FFFFFF">
                    <a:lumMod val="50000"/>
                  </a:srgbClr>
                </a:solidFill>
              </a:rPr>
              <a:t>（一）整体地面</a:t>
            </a:r>
          </a:p>
        </p:txBody>
      </p:sp>
      <p:sp>
        <p:nvSpPr>
          <p:cNvPr id="45" name="淘宝店chenying0907 44"/>
          <p:cNvSpPr/>
          <p:nvPr/>
        </p:nvSpPr>
        <p:spPr>
          <a:xfrm>
            <a:off x="773430" y="1974215"/>
            <a:ext cx="2985135" cy="1677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fontAlgn="auto">
              <a:lnSpc>
                <a:spcPct val="130000"/>
              </a:lnSpc>
              <a:spcBef>
                <a:spcPts val="300"/>
              </a:spcBef>
            </a:pPr>
            <a:r>
              <a:rPr lang="zh-CN" altLang="en-US" sz="1400" dirty="0">
                <a:solidFill>
                  <a:srgbClr val="FFFFFF">
                    <a:lumMod val="50000"/>
                  </a:srgbClr>
                </a:solidFill>
                <a:sym typeface="+mn-ea"/>
              </a:rPr>
              <a:t>用现场浇筑的方法做成整片的地面称为整体地面。常用的有水泥砂浆地面、现浇水磨石地面、细石混凝土滚压地面等。细石混凝土滚压地坪层同水泥砂浆地面，对楼地面装饰要求比较低的房间也经常采用。</a:t>
            </a:r>
          </a:p>
        </p:txBody>
      </p:sp>
      <p:sp>
        <p:nvSpPr>
          <p:cNvPr id="46" name="Rectangle 24"/>
          <p:cNvSpPr>
            <a:spLocks noChangeArrowheads="1"/>
          </p:cNvSpPr>
          <p:nvPr/>
        </p:nvSpPr>
        <p:spPr bwMode="auto">
          <a:xfrm>
            <a:off x="594360" y="4641850"/>
            <a:ext cx="3164205"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gn="r"/>
            <a:r>
              <a:rPr lang="zh-CN" altLang="en-US" sz="1600" b="1" dirty="0">
                <a:solidFill>
                  <a:srgbClr val="FFFFFF">
                    <a:lumMod val="50000"/>
                  </a:srgbClr>
                </a:solidFill>
              </a:rPr>
              <a:t>（三）卷材地面</a:t>
            </a:r>
          </a:p>
        </p:txBody>
      </p:sp>
      <p:sp>
        <p:nvSpPr>
          <p:cNvPr id="47" name="淘宝店chenying0907 46"/>
          <p:cNvSpPr/>
          <p:nvPr/>
        </p:nvSpPr>
        <p:spPr>
          <a:xfrm>
            <a:off x="594360" y="4942205"/>
            <a:ext cx="319659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fontAlgn="auto">
              <a:lnSpc>
                <a:spcPct val="130000"/>
              </a:lnSpc>
              <a:spcBef>
                <a:spcPts val="300"/>
              </a:spcBef>
            </a:pPr>
            <a:r>
              <a:rPr lang="en-US" altLang="zh-CN" sz="1400" dirty="0">
                <a:solidFill>
                  <a:schemeClr val="bg1">
                    <a:lumMod val="50000"/>
                  </a:schemeClr>
                </a:solidFill>
              </a:rPr>
              <a:t>卷材地面是用成卷的铺材铺贴而成。常见卷材有塑料地毡、橡胶地毡、化纤地毯、麻纤维地毯及纯羊毛地毯等。</a:t>
            </a:r>
          </a:p>
        </p:txBody>
      </p:sp>
      <p:sp>
        <p:nvSpPr>
          <p:cNvPr id="7" name="文本框 6"/>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三、地坪层的分类</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燕尾形 9"/>
          <p:cNvSpPr/>
          <p:nvPr/>
        </p:nvSpPr>
        <p:spPr>
          <a:xfrm>
            <a:off x="1217295" y="3850005"/>
            <a:ext cx="3128645" cy="304165"/>
          </a:xfrm>
          <a:prstGeom prst="chevron">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8" name="燕尾形 10"/>
          <p:cNvSpPr/>
          <p:nvPr/>
        </p:nvSpPr>
        <p:spPr>
          <a:xfrm>
            <a:off x="4685665" y="3850005"/>
            <a:ext cx="3128645" cy="304165"/>
          </a:xfrm>
          <a:prstGeom prst="chevron">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9" name="燕尾形 11"/>
          <p:cNvSpPr/>
          <p:nvPr/>
        </p:nvSpPr>
        <p:spPr>
          <a:xfrm>
            <a:off x="8183245" y="3850005"/>
            <a:ext cx="3128645" cy="304165"/>
          </a:xfrm>
          <a:prstGeom prst="chevron">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1" name="文本框 20"/>
          <p:cNvSpPr txBox="1"/>
          <p:nvPr/>
        </p:nvSpPr>
        <p:spPr>
          <a:xfrm>
            <a:off x="717550" y="1496060"/>
            <a:ext cx="328803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1"/>
                </a:solidFill>
                <a:effectLst/>
                <a:uLnTx/>
                <a:uFillTx/>
                <a:cs typeface="+mn-ea"/>
                <a:sym typeface="+mn-lt"/>
              </a:rPr>
              <a:t>地面砖、缸砖、陶瓷锦砖地面</a:t>
            </a:r>
          </a:p>
        </p:txBody>
      </p:sp>
      <p:sp>
        <p:nvSpPr>
          <p:cNvPr id="22" name="文本框 8"/>
          <p:cNvSpPr txBox="1"/>
          <p:nvPr/>
        </p:nvSpPr>
        <p:spPr>
          <a:xfrm>
            <a:off x="8501380" y="1496060"/>
            <a:ext cx="249301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3"/>
                </a:solidFill>
                <a:effectLst/>
                <a:uLnTx/>
                <a:uFillTx/>
                <a:cs typeface="+mn-ea"/>
                <a:sym typeface="+mn-lt"/>
              </a:rPr>
              <a:t>木制或竹制地面</a:t>
            </a:r>
          </a:p>
        </p:txBody>
      </p:sp>
      <p:sp>
        <p:nvSpPr>
          <p:cNvPr id="24" name="文本框 23"/>
          <p:cNvSpPr txBox="1"/>
          <p:nvPr/>
        </p:nvSpPr>
        <p:spPr>
          <a:xfrm>
            <a:off x="4686300" y="4241800"/>
            <a:ext cx="279400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2"/>
                </a:solidFill>
                <a:effectLst/>
                <a:uLnTx/>
                <a:uFillTx/>
                <a:cs typeface="+mn-ea"/>
                <a:sym typeface="+mn-lt"/>
              </a:rPr>
              <a:t>石板地面</a:t>
            </a:r>
          </a:p>
        </p:txBody>
      </p:sp>
      <p:cxnSp>
        <p:nvCxnSpPr>
          <p:cNvPr id="25" name="直接连接符 24"/>
          <p:cNvCxnSpPr/>
          <p:nvPr/>
        </p:nvCxnSpPr>
        <p:spPr>
          <a:xfrm>
            <a:off x="10973435" y="2186940"/>
            <a:ext cx="0" cy="1744980"/>
          </a:xfrm>
          <a:prstGeom prst="line">
            <a:avLst/>
          </a:prstGeom>
          <a:noFill/>
          <a:ln w="9525" cap="flat" cmpd="sng" algn="ctr">
            <a:solidFill>
              <a:schemeClr val="accent3"/>
            </a:solidFill>
            <a:prstDash val="solid"/>
          </a:ln>
          <a:effectLst/>
        </p:spPr>
      </p:cxnSp>
      <p:cxnSp>
        <p:nvCxnSpPr>
          <p:cNvPr id="26" name="直接连接符 25"/>
          <p:cNvCxnSpPr/>
          <p:nvPr/>
        </p:nvCxnSpPr>
        <p:spPr>
          <a:xfrm>
            <a:off x="7469505" y="4154170"/>
            <a:ext cx="0" cy="1744980"/>
          </a:xfrm>
          <a:prstGeom prst="line">
            <a:avLst/>
          </a:prstGeom>
          <a:noFill/>
          <a:ln w="9525" cap="flat" cmpd="sng" algn="ctr">
            <a:solidFill>
              <a:schemeClr val="accent2"/>
            </a:solidFill>
            <a:prstDash val="solid"/>
          </a:ln>
          <a:effectLst/>
        </p:spPr>
      </p:cxnSp>
      <p:sp>
        <p:nvSpPr>
          <p:cNvPr id="27" name="文本框 26"/>
          <p:cNvSpPr txBox="1"/>
          <p:nvPr/>
        </p:nvSpPr>
        <p:spPr>
          <a:xfrm>
            <a:off x="3540760" y="4161155"/>
            <a:ext cx="61658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1"/>
                </a:solidFill>
                <a:effectLst/>
                <a:uLnTx/>
                <a:uFillTx/>
                <a:cs typeface="+mn-ea"/>
                <a:sym typeface="+mn-lt"/>
              </a:rPr>
              <a:t>1</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sp>
        <p:nvSpPr>
          <p:cNvPr id="28" name="文本框 27"/>
          <p:cNvSpPr txBox="1"/>
          <p:nvPr/>
        </p:nvSpPr>
        <p:spPr>
          <a:xfrm>
            <a:off x="7079615" y="3060700"/>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2"/>
                </a:solidFill>
                <a:effectLst/>
                <a:uLnTx/>
                <a:uFillTx/>
                <a:cs typeface="+mn-ea"/>
                <a:sym typeface="+mn-lt"/>
              </a:rPr>
              <a:t>2</a:t>
            </a:r>
            <a:endParaRPr kumimoji="0" lang="zh-CN" altLang="en-US" sz="3200" b="1" i="0" u="none" strike="noStrike" kern="0" cap="none" spc="0" normalizeH="0" baseline="0" noProof="0" dirty="0">
              <a:ln>
                <a:noFill/>
              </a:ln>
              <a:solidFill>
                <a:schemeClr val="accent2"/>
              </a:solidFill>
              <a:effectLst/>
              <a:uLnTx/>
              <a:uFillTx/>
              <a:cs typeface="+mn-ea"/>
              <a:sym typeface="+mn-lt"/>
            </a:endParaRPr>
          </a:p>
        </p:txBody>
      </p:sp>
      <p:sp>
        <p:nvSpPr>
          <p:cNvPr id="29" name="文本框 28"/>
          <p:cNvSpPr txBox="1"/>
          <p:nvPr/>
        </p:nvSpPr>
        <p:spPr>
          <a:xfrm>
            <a:off x="10554335" y="4248785"/>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3"/>
                </a:solidFill>
                <a:effectLst/>
                <a:uLnTx/>
                <a:uFillTx/>
                <a:cs typeface="+mn-ea"/>
                <a:sym typeface="+mn-lt"/>
              </a:rPr>
              <a:t>3</a:t>
            </a:r>
            <a:endParaRPr kumimoji="0" lang="zh-CN" altLang="en-US" sz="3200" b="1" i="0" u="none" strike="noStrike" kern="0" cap="none" spc="0" normalizeH="0" baseline="0" noProof="0" dirty="0">
              <a:ln>
                <a:noFill/>
              </a:ln>
              <a:solidFill>
                <a:schemeClr val="accent3"/>
              </a:solidFill>
              <a:effectLst/>
              <a:uLnTx/>
              <a:uFillTx/>
              <a:cs typeface="+mn-ea"/>
              <a:sym typeface="+mn-lt"/>
            </a:endParaRPr>
          </a:p>
        </p:txBody>
      </p:sp>
      <p:sp>
        <p:nvSpPr>
          <p:cNvPr id="31" name="矩形 30"/>
          <p:cNvSpPr/>
          <p:nvPr/>
        </p:nvSpPr>
        <p:spPr>
          <a:xfrm>
            <a:off x="1216660" y="1917700"/>
            <a:ext cx="2789555" cy="929640"/>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此类地面表面质密光洁、耐磨、防水、耐酸碱，一般用于有防水要求的房间。</a:t>
            </a:r>
          </a:p>
        </p:txBody>
      </p:sp>
      <p:sp>
        <p:nvSpPr>
          <p:cNvPr id="32" name="矩形 31"/>
          <p:cNvSpPr/>
          <p:nvPr/>
        </p:nvSpPr>
        <p:spPr>
          <a:xfrm>
            <a:off x="7659370" y="1917700"/>
            <a:ext cx="3305810" cy="1768475"/>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uFillTx/>
                <a:cs typeface="+mn-ea"/>
                <a:sym typeface="+mn-lt"/>
              </a:rPr>
              <a:t>木制或竹制地面用于无防水要求的房间，具有易清洁、弹性好、热导率小、保温性能好、与房间家具设备等质地色彩易统一的优点，是目前应用广泛的一种相对装饰要求比较高的地面做法。其构造方式有空铺式和实铺式两种。</a:t>
            </a:r>
          </a:p>
        </p:txBody>
      </p:sp>
      <p:sp>
        <p:nvSpPr>
          <p:cNvPr id="33" name="矩形 32"/>
          <p:cNvSpPr/>
          <p:nvPr/>
        </p:nvSpPr>
        <p:spPr>
          <a:xfrm>
            <a:off x="4198620" y="4705985"/>
            <a:ext cx="3216275" cy="650240"/>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石板地面包括天然石地面和人造石地面，如花岗石、大理石、预制水磨石等地面</a:t>
            </a:r>
          </a:p>
        </p:txBody>
      </p:sp>
      <p:cxnSp>
        <p:nvCxnSpPr>
          <p:cNvPr id="3" name="直接连接符 2"/>
          <p:cNvCxnSpPr/>
          <p:nvPr/>
        </p:nvCxnSpPr>
        <p:spPr>
          <a:xfrm>
            <a:off x="4005580" y="2105025"/>
            <a:ext cx="0" cy="1744980"/>
          </a:xfrm>
          <a:prstGeom prst="line">
            <a:avLst/>
          </a:prstGeom>
          <a:noFill/>
          <a:ln w="9525" cap="flat" cmpd="sng" algn="ctr">
            <a:solidFill>
              <a:srgbClr val="0070C0"/>
            </a:solidFill>
            <a:prstDash val="solid"/>
          </a:ln>
          <a:effectLst/>
        </p:spPr>
      </p:cxnSp>
      <p:sp>
        <p:nvSpPr>
          <p:cNvPr id="4" name="文本框 3"/>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块材地面</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58"/>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58"/>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2858"/>
  <p:tag name="KSO_WM_TEMPLATE_MASTER_THUMB_INDEX" val="12"/>
  <p:tag name="KSO_WM_TEMPLATE_THUMBS_INDEX" val="1、4、7、9、11、12、15、16、17、19、21、22、23、24、26"/>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4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347.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35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5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35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54.xml><?xml version="1.0" encoding="utf-8"?>
<p:tagLst xmlns:a="http://schemas.openxmlformats.org/drawingml/2006/main" xmlns:r="http://schemas.openxmlformats.org/officeDocument/2006/relationships" xmlns:p="http://schemas.openxmlformats.org/presentationml/2006/main">
  <p:tag name="KSO_WM_SLIDE_ITEM_CNT" val="0"/>
  <p:tag name="KSO_WM_SLIDE_INDEX" val="1"/>
  <p:tag name="KSO_WM_TAG_VERSION" val="1.0"/>
  <p:tag name="KSO_WM_BEAUTIFY_FLAG" val="#wm#"/>
  <p:tag name="KSO_WM_TEMPLATE_CATEGORY" val="diagram"/>
  <p:tag name="KSO_WM_TEMPLATE_INDEX" val="20206399"/>
  <p:tag name="KSO_WM_SLIDE_LAYOUT" val="a_d_f"/>
  <p:tag name="KSO_WM_SLIDE_LAYOUT_CNT" val="1_1_1"/>
  <p:tag name="KSO_WM_SLIDE_TYPE" val="text"/>
  <p:tag name="KSO_WM_SLIDE_SUBTYPE" val="picTxt"/>
  <p:tag name="KSO_WM_SLIDE_SIZE" val="960*540"/>
  <p:tag name="KSO_WM_SLIDE_POSITION" val="0*0"/>
  <p:tag name="KSO_WM_TEMPLATE_MASTER_TYPE" val="0"/>
  <p:tag name="KSO_WM_TEMPLATE_COLOR_TYPE" val="1"/>
  <p:tag name="KSO_WM_SLIDE_BACKGROUND" val="[&quot;general&quot;]"/>
  <p:tag name="KSO_WM_SLIDE_RATIO" val="1.777778"/>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a536ec660c33b3b8e69c9f"/>
  <p:tag name="KSO_WM_CHIP_FILLPROP" val="[[{&quot;fill_id&quot;:&quot;09a3ac349c6e495aaef3637a1dde719f&quot;,&quot;fill_align&quot;:&quot;cm&quot;,&quot;text_align&quot;:&quot;cm&quot;,&quot;text_direction&quot;:&quot;horizontal&quot;,&quot;chip_types&quot;:[&quot;picture&quot;]},{&quot;fill_id&quot;:&quot;c2349f5c66a24c1289baaff6ecb5b08d&quot;,&quot;fill_align&quot;:&quot;lb&quot;,&quot;text_align&quot;:&quot;lb&quot;,&quot;text_direction&quot;:&quot;horizontal&quot;,&quot;chip_types&quot;:[&quot;header&quot;]},{&quot;fill_id&quot;:&quot;3fc252985e574049b94bd7ab5984cac0&quot;,&quot;fill_align&quot;:&quot;lt&quot;,&quot;text_align&quot;:&quot;lt&quot;,&quot;text_direction&quot;:&quot;horizontal&quot;,&quot;chip_types&quot;:[&quot;text&quot;]}]]"/>
  <p:tag name="KSO_WM_SLIDE_ID" val="diagram20206399_1"/>
  <p:tag name="KSO_WM_TEMPLATE_SUBCATEGORY" val="21"/>
  <p:tag name="KSO_WM_SLIDE_LAYOUT_INFO" val="{&quot;backgroundInfo&quot;:[{&quot;bottom&quot;:0,&quot;bottomAbs&quot;:false,&quot;left&quot;:0,&quot;leftAbs&quot;:false,&quot;right&quot;:0,&quot;rightAbs&quot;:false,&quot;top&quot;:0,&quot;topAbs&quot;:false,&quot;type&quot;:&quot;general&quot;}],&quot;id&quot;:&quot;2020-08-06T15:59:43&quot;,&quot;maxSize&quot;:{&quot;size1&quot;:35.600000000000001},&quot;minSize&quot;:{&quot;size1&quot;:22.199999999999999},&quot;normalSize&quot;:{&quot;size1&quot;:28.38999641175937},&quot;subLayout&quot;:[{&quot;id&quot;:&quot;2020-08-06T15:59:43&quot;,&quot;margin&quot;:{&quot;bottom&quot;:0.026000002399086952,&quot;left&quot;:7.1970000267028809,&quot;right&quot;:16.510000228881836,&quot;top&quot;:2.1170001029968262},&quot;type&quot;:0},{&quot;id&quot;:&quot;2020-08-06T15:59:43&quot;,&quot;margin&quot;:{&quot;bottom&quot;:8.0430002212524414,&quot;left&quot;:7.1970000267028809,&quot;right&quot;:16.510000228881836,&quot;top&quot;:0.3970000147819519},&quot;type&quot;:0}],&quot;type&quot;:0}"/>
  <p:tag name="KSO_WM_CHIP_GROUPID" val="5ea536ec660c33b3b8e69c9e"/>
  <p:tag name="KSO_WM_SLIDE_BK_DARK_LIGHT" val="2"/>
  <p:tag name="KSO_WM_SLIDE_BACKGROUND_TYPE" val="general"/>
  <p:tag name="KSO_WM_SLIDE_SUPPORT_FEATURE_TYPE" val="0"/>
  <p:tag name="KSO_WM_TEMPLATE_ASSEMBLE_XID" val="5f2bb859b1be7de24f9216c6"/>
  <p:tag name="KSO_WM_TEMPLATE_ASSEMBLE_GROUPID" val="5f2bb859b1be7de24f9216c6"/>
</p:tagLst>
</file>

<file path=ppt/tags/tag355.xml><?xml version="1.0" encoding="utf-8"?>
<p:tagLst xmlns:a="http://schemas.openxmlformats.org/drawingml/2006/main" xmlns:r="http://schemas.openxmlformats.org/officeDocument/2006/relationships" xmlns:p="http://schemas.openxmlformats.org/presentationml/2006/main">
  <p:tag name="KSO_WM_UNIT_VALUE" val="1903*3384"/>
  <p:tag name="KSO_WM_UNIT_HIGHLIGHT" val="0"/>
  <p:tag name="KSO_WM_UNIT_COMPATIBLE" val="1"/>
  <p:tag name="KSO_WM_UNIT_DIAGRAM_ISNUMVISUAL" val="0"/>
  <p:tag name="KSO_WM_UNIT_DIAGRAM_ISREFERUNIT" val="0"/>
  <p:tag name="KSO_WM_UNIT_TYPE" val="d"/>
  <p:tag name="KSO_WM_UNIT_INDEX" val="1"/>
  <p:tag name="KSO_WM_UNIT_ID" val="diagram20206399_1*d*1"/>
  <p:tag name="KSO_WM_TEMPLATE_CATEGORY" val="diagram"/>
  <p:tag name="KSO_WM_TEMPLATE_INDEX" val="20206399"/>
  <p:tag name="KSO_WM_UNIT_LAYERLEVEL" val="1"/>
  <p:tag name="KSO_WM_TAG_VERSION" val="1.0"/>
  <p:tag name="KSO_WM_BEAUTIFY_FLAG" val="#wm#"/>
  <p:tag name="KSO_WM_CHIP_GROUPID" val="5eb37f13b578bff8f75421f9"/>
  <p:tag name="KSO_WM_CHIP_XID" val="5eb37f13b578bff8f75421fa"/>
  <p:tag name="KSO_WM_UNIT_DEC_AREA_ID" val="c7cd3eef3246413aa9008b4ee1589a3e"/>
  <p:tag name="KSO_WM_ASSEMBLE_CHIP_INDEX" val="ae2e04690e47407991657fa96b54f665"/>
  <p:tag name="KSO_WM_UNIT_PLACING_PICTURE" val="ae2e04690e47407991657fa96b54f665"/>
  <p:tag name="KSO_WM_UNIT_MASK_COLOR_TYPE" val="black"/>
  <p:tag name="KSO_WM_TEMPLATE_ASSEMBLE_XID" val="5f2bb859b1be7de24f9216c6"/>
  <p:tag name="KSO_WM_TEMPLATE_ASSEMBLE_GROUPID" val="5f2bb859b1be7de24f9216c6"/>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6399_1*i*1"/>
  <p:tag name="KSO_WM_TEMPLATE_CATEGORY" val="diagram"/>
  <p:tag name="KSO_WM_TEMPLATE_INDEX" val="20206399"/>
  <p:tag name="KSO_WM_UNIT_LAYERLEVEL" val="1"/>
  <p:tag name="KSO_WM_TAG_VERSION" val="1.0"/>
  <p:tag name="KSO_WM_BEAUTIFY_FLAG" val="#wm#"/>
  <p:tag name="KSO_WM_UNIT_BLOCK" val="0"/>
  <p:tag name="KSO_WM_UNIT_SM_LIMIT_TYPE" val="1"/>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MASK_COLOR_TYPE" val="black"/>
  <p:tag name="KSO_WM_CHIP_GROUPID" val="5ea536ec660c33b3b8e69c9e"/>
  <p:tag name="KSO_WM_CHIP_XID" val="5ea536ec660c33b3b8e69c9f"/>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1325"/>
  <p:tag name="KSO_WM_TEMPLATE_ASSEMBLE_XID" val="5f2bb859b1be7de24f9216c6"/>
  <p:tag name="KSO_WM_TEMPLATE_ASSEMBLE_GROUPID" val="5f2bb859b1be7de24f9216c6"/>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6399_1*i*2"/>
  <p:tag name="KSO_WM_TEMPLATE_CATEGORY" val="diagram"/>
  <p:tag name="KSO_WM_TEMPLATE_INDEX" val="20206399"/>
  <p:tag name="KSO_WM_UNIT_LAYERLEVEL" val="1"/>
  <p:tag name="KSO_WM_TAG_VERSION" val="1.0"/>
  <p:tag name="KSO_WM_BEAUTIFY_FLAG" val="#wm#"/>
  <p:tag name="KSO_WM_UNIT_BLOCK" val="0"/>
  <p:tag name="KSO_WM_UNIT_SM_LIMIT_TYPE" val="1"/>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CHIP_GROUPID" val="5ea536ec660c33b3b8e69c9e"/>
  <p:tag name="KSO_WM_CHIP_XID" val="5ea536ec660c33b3b8e69c9f"/>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320"/>
  <p:tag name="KSO_WM_TEMPLATE_ASSEMBLE_XID" val="5f2bb859b1be7de24f9216c6"/>
  <p:tag name="KSO_WM_TEMPLATE_ASSEMBLE_GROUPID" val="5f2bb859b1be7de24f9216c6"/>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6399_1*i*3"/>
  <p:tag name="KSO_WM_TEMPLATE_CATEGORY" val="diagram"/>
  <p:tag name="KSO_WM_TEMPLATE_INDEX" val="20206399"/>
  <p:tag name="KSO_WM_UNIT_LAYERLEVEL" val="1"/>
  <p:tag name="KSO_WM_TAG_VERSION" val="1.0"/>
  <p:tag name="KSO_WM_BEAUTIFY_FLAG" val="#wm#"/>
  <p:tag name="KSO_WM_UNIT_SM_LIMIT_TYPE" val="1"/>
  <p:tag name="KSO_WM_UNIT_BLOCK"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CHIP_GROUPID" val="5ea536ec660c33b3b8e69c9e"/>
  <p:tag name="KSO_WM_CHIP_XID" val="5ea536ec660c33b3b8e69c9f"/>
  <p:tag name="KSO_WM_UNIT_LINE_FORE_SCHEMECOLOR_INDEX_BRIGHTNESS" val="0"/>
  <p:tag name="KSO_WM_UNIT_LINE_FORE_SCHEMECOLOR_INDEX" val="14"/>
  <p:tag name="KSO_WM_UNIT_LINE_FILL_TYPE" val="2"/>
  <p:tag name="KSO_WM_TEMPLATE_ASSEMBLE_XID" val="5f2bb859b1be7de24f9216c6"/>
  <p:tag name="KSO_WM_TEMPLATE_ASSEMBLE_GROUPID" val="5f2bb859b1be7de24f9216c6"/>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6399_1*i*4"/>
  <p:tag name="KSO_WM_TEMPLATE_CATEGORY" val="diagram"/>
  <p:tag name="KSO_WM_TEMPLATE_INDEX" val="20206399"/>
  <p:tag name="KSO_WM_UNIT_LAYERLEVEL" val="1"/>
  <p:tag name="KSO_WM_TAG_VERSION" val="1.0"/>
  <p:tag name="KSO_WM_BEAUTIFY_FLAG" val="#wm#"/>
  <p:tag name="KSO_WM_UNIT_SM_LIMIT_TYPE" val="1"/>
  <p:tag name="KSO_WM_UNIT_BLOCK"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CHIP_GROUPID" val="5ea536ec660c33b3b8e69c9e"/>
  <p:tag name="KSO_WM_CHIP_XID" val="5ea536ec660c33b3b8e69c9f"/>
  <p:tag name="KSO_WM_UNIT_LINE_FORE_SCHEMECOLOR_INDEX_BRIGHTNESS" val="0"/>
  <p:tag name="KSO_WM_UNIT_LINE_FORE_SCHEMECOLOR_INDEX" val="14"/>
  <p:tag name="KSO_WM_UNIT_LINE_FILL_TYPE" val="2"/>
  <p:tag name="KSO_WM_TEMPLATE_ASSEMBLE_XID" val="5f2bb859b1be7de24f9216c6"/>
  <p:tag name="KSO_WM_TEMPLATE_ASSEMBLE_GROUPID" val="5f2bb859b1be7de24f9216c6"/>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6399_1*i*5"/>
  <p:tag name="KSO_WM_TEMPLATE_CATEGORY" val="diagram"/>
  <p:tag name="KSO_WM_TEMPLATE_INDEX" val="20206399"/>
  <p:tag name="KSO_WM_UNIT_LAYERLEVEL" val="1"/>
  <p:tag name="KSO_WM_TAG_VERSION" val="1.0"/>
  <p:tag name="KSO_WM_BEAUTIFY_FLAG" val="#wm#"/>
  <p:tag name="KSO_WM_UNIT_BLOCK" val="0"/>
  <p:tag name="KSO_WM_UNIT_SM_LIMIT_TYPE" val="1"/>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CHIP_GROUPID" val="5ea536ec660c33b3b8e69c9e"/>
  <p:tag name="KSO_WM_CHIP_XID" val="5ea536ec660c33b3b8e69c9f"/>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2bb859b1be7de24f9216c6"/>
  <p:tag name="KSO_WM_TEMPLATE_ASSEMBLE_GROUPID" val="5f2bb859b1be7de24f9216c6"/>
</p:tagLst>
</file>

<file path=ppt/tags/tag36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206399_1*a*1"/>
  <p:tag name="KSO_WM_TEMPLATE_CATEGORY" val="diagram"/>
  <p:tag name="KSO_WM_TEMPLATE_INDEX" val="20206399"/>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68c4a58db74eb9b7a95370d1b053b1"/>
  <p:tag name="KSO_WM_ASSEMBLE_CHIP_INDEX" val="c41b362ed9e746dbb479998074fa1d42"/>
  <p:tag name="KSO_WM_UNIT_TEXT_FILL_FORE_SCHEMECOLOR_INDEX_BRIGHTNESS" val="0"/>
  <p:tag name="KSO_WM_UNIT_TEXT_FILL_FORE_SCHEMECOLOR_INDEX" val="13"/>
  <p:tag name="KSO_WM_UNIT_TEXT_FILL_TYPE" val="1"/>
  <p:tag name="KSO_WM_TEMPLATE_ASSEMBLE_XID" val="5f2bb859b1be7de24f9216c6"/>
  <p:tag name="KSO_WM_TEMPLATE_ASSEMBLE_GROUPID" val="5f2bb859b1be7de24f9216c6"/>
  <p:tag name="KSO_WM_TAG_Front_Size" val=""/>
  <p:tag name="KSO_WM_TAG_Backgroup_Id" val=""/>
  <p:tag name="KSO_WM_TAG_Backgroup_Size" val=""/>
  <p:tag name="KSO_WM_TAG_Zoder_Position" val=""/>
  <p:tag name="KSO_WM_UNIT_SMARTLAYOUT_COMPRESS_INFO" val="{&#10;    &quot;id&quot;: &quot;2020-08-06T15:59:43&quot;,&#10;    &quot;max&quot;: 7.4739230896625486e-05,&#10;    &quot;parentMax&quot;: {&#10;        &quot;max&quot;: 9.1259806235005954&#10;    },&#10;    &quot;topChanged&quot;: 7.4739230896625486e-05&#10;}&#10;"/>
  <p:tag name="KSO_WM_UNIT_LAST_MAX_FONTSIZE" val="720"/>
</p:tagLst>
</file>

<file path=ppt/tags/tag36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6399_1*f*1"/>
  <p:tag name="KSO_WM_TEMPLATE_CATEGORY" val="diagram"/>
  <p:tag name="KSO_WM_TEMPLATE_INDEX" val="20206399"/>
  <p:tag name="KSO_WM_UNIT_LAYERLEVEL" val="1"/>
  <p:tag name="KSO_WM_TAG_VERSION" val="1.0"/>
  <p:tag name="KSO_WM_BEAUTIFY_FLAG" val="#wm#"/>
  <p:tag name="KSO_WM_UNIT_DEFAULT_FONT" val="14;20;2"/>
  <p:tag name="KSO_WM_UNIT_BLOCK" val="0"/>
  <p:tag name="KSO_WM_UNIT_VALUE" val="64"/>
  <p:tag name="KSO_WM_UNIT_SHOW_EDIT_AREA_INDICATION" val="1"/>
  <p:tag name="KSO_WM_CHIP_GROUPID" val="5e6b05596848fb12bee65ac8"/>
  <p:tag name="KSO_WM_CHIP_XID" val="5e6b05596848fb12bee65aca"/>
  <p:tag name="KSO_WM_UNIT_DEC_AREA_ID" val="54003a7eceb24a12bc450c43c62bf677"/>
  <p:tag name="KSO_WM_ASSEMBLE_CHIP_INDEX" val="dcf94cda014240b08b7c7a05f1919e87"/>
  <p:tag name="KSO_WM_UNIT_TEXT_FILL_FORE_SCHEMECOLOR_INDEX_BRIGHTNESS" val="0.25"/>
  <p:tag name="KSO_WM_UNIT_TEXT_FILL_FORE_SCHEMECOLOR_INDEX" val="13"/>
  <p:tag name="KSO_WM_UNIT_TEXT_FILL_TYPE" val="1"/>
  <p:tag name="KSO_WM_TEMPLATE_ASSEMBLE_XID" val="5f2bb859b1be7de24f9216c6"/>
  <p:tag name="KSO_WM_TEMPLATE_ASSEMBLE_GROUPID" val="5f2bb859b1be7de24f9216c6"/>
  <p:tag name="KSO_WM_TAG_Front_Size" val=""/>
  <p:tag name="KSO_WM_TAG_Backgroup_Id" val=""/>
  <p:tag name="KSO_WM_TAG_Backgroup_Size" val=""/>
  <p:tag name="KSO_WM_TAG_Zoder_Position" val=""/>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233"/>
  <p:tag name="KSO_WM_SLIDE_ID" val="diagram2021123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86"/>
  <p:tag name="KSO_WM_SLIDE_POSITION" val="0*0"/>
  <p:tag name="KSO_WM_TAG_VERSION" val="1.0"/>
  <p:tag name="KSO_WM_SLIDE_LAYOUT" val="a_f"/>
  <p:tag name="KSO_WM_SLIDE_LAYOUT_CNT" val="1_1"/>
  <p:tag name="KSO_WM_SLIDE_LAYOUT_INFO" val="{&quot;id&quot;:&quot;2020-09-23T11:48:11&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48:11&quot;,&quot;margin&quot;:{&quot;bottom&quot;:0.42300000786781311,&quot;left&quot;:1.2699999809265137,&quot;right&quot;:1.2699999809265137,&quot;top&quot;:0.42300000786781311},&quot;type&quot;:0},{&quot;id&quot;:&quot;2020-09-23T11:48:11&quot;,&quot;margin&quot;:{&quot;bottom&quot;:4.2329998016357422,&quot;left&quot;:6.3499999046325684,&quot;right&quot;:5.9270000457763672,&quot;top&quot;:4.2329998016357422},&quot;type&quot;:0}],&quot;type&quot;:0}"/>
  <p:tag name="KSO_WM_SLIDE_BACKGROUND" val="[&quot;navigation&quot;]"/>
  <p:tag name="KSO_WM_SLIDE_RATIO" val="1.777778"/>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668e478fb0c58a9408"/>
  <p:tag name="KSO_WM_CHIP_FILLPROP" val="[[{&quot;fill_id&quot;:&quot;c934b58042b44607bfcc30469ccc57d1&quot;,&quot;fill_align&quot;:&quot;lm&quot;,&quot;text_align&quot;:&quot;lm&quot;,&quot;text_direction&quot;:&quot;horizontal&quot;,&quot;chip_types&quot;:[&quot;header&quot;]},{&quot;fill_id&quot;:&quot;1f78b58308e94978b285532b2378b13d&quot;,&quot;fill_align&quot;:&quot;cm&quot;,&quot;text_align&quot;:&quot;lm&quot;,&quot;text_direction&quot;:&quot;horizontal&quot;,&quot;chip_types&quot;:[&quot;text&quot;,&quot;picture&quot;,&quot;chart&quot;,&quot;table&quot;]}]]"/>
  <p:tag name="FIXED_XID_TMP" val="5f5ee1ca4d6848d78f644aeb"/>
  <p:tag name="KSO_WM_CHIP_GROUPID" val="5f5ee1ca4d6848d78f644aeb"/>
  <p:tag name="KSO_WM_SLIDE_BK_DARK_LIGHT" val="2"/>
  <p:tag name="KSO_WM_SLIDE_BACKGROUND_TYPE" val="navigation"/>
  <p:tag name="KSO_WM_SLIDE_SUPPORT_FEATURE_TYPE" val="0"/>
  <p:tag name="KSO_WM_TEMPLATE_ASSEMBLE_XID" val="5f6ac57bc62b13c0b940a913"/>
  <p:tag name="KSO_WM_TEMPLATE_ASSEMBLE_GROUPID" val="5f6ac57bc62b13c0b940a913"/>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23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233"/>
  <p:tag name="KSO_WM_UNIT_VALUE" val="159"/>
  <p:tag name="KSO_WM_TEMPLATE_ASSEMBLE_XID" val="5f6ac57bc62b13c0b940a913"/>
  <p:tag name="KSO_WM_TEMPLATE_ASSEMBLE_GROUPID" val="5f6ac57bc62b13c0b940a913"/>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233_1*i*2"/>
  <p:tag name="KSO_WM_TEMPLATE_CATEGORY" val="diagram"/>
  <p:tag name="KSO_WM_TEMPLATE_INDEX" val="20211233"/>
  <p:tag name="KSO_WM_UNIT_LAYERLEVEL" val="1"/>
  <p:tag name="KSO_WM_TAG_VERSION" val="1.0"/>
  <p:tag name="KSO_WM_BEAUTIFY_FLAG" val="#wm#"/>
  <p:tag name="KSO_WM_UNIT_BLOCK" val="0"/>
  <p:tag name="KSO_WM_UNIT_SM_LIMIT_TYPE" val="1"/>
  <p:tag name="KSO_WM_UNIT_DEC_AREA_ID" val="36560fcab6a54bdc90b67b924a8f9cd7"/>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CHIP_GROUPID" val="5f5ee1ca4d6848d78f644aeb"/>
  <p:tag name="KSO_WM_CHIP_XID" val="5f5f3b668e478fb0c58a9408"/>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80"/>
  <p:tag name="KSO_WM_TEMPLATE_ASSEMBLE_XID" val="5f6ac57bc62b13c0b940a913"/>
  <p:tag name="KSO_WM_TEMPLATE_ASSEMBLE_GROUPID" val="5f6ac57bc62b13c0b940a913"/>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233_1*i*3"/>
  <p:tag name="KSO_WM_TEMPLATE_CATEGORY" val="diagram"/>
  <p:tag name="KSO_WM_TEMPLATE_INDEX" val="20211233"/>
  <p:tag name="KSO_WM_UNIT_LAYERLEVEL" val="1"/>
  <p:tag name="KSO_WM_TAG_VERSION" val="1.0"/>
  <p:tag name="KSO_WM_BEAUTIFY_FLAG" val="#wm#"/>
  <p:tag name="KSO_WM_UNIT_BLOCK" val="0"/>
  <p:tag name="KSO_WM_UNIT_SM_LIMIT_TYPE" val="1"/>
  <p:tag name="KSO_WM_UNIT_DEC_AREA_ID" val="cda626ea9ca8460c9ca2046e96b09514"/>
  <p:tag name="KSO_WM_UNIT_DECORATE_INFO" val="{&quot;DecorateInfoH&quot;:{&quot;IsAbs&quot;:true},&quot;DecorateInfoW&quot;:{&quot;IsAbs&quot;:true},&quot;DecorateInfoX&quot;:{&quot;IsAbs&quot;:true,&quot;Pos&quot;:1},&quot;DecorateInfoY&quot;:{&quot;IsAbs&quot;:true,&quot;Pos&quot;:1},&quot;ReferentInfo&quot;:{&quot;Id&quot;:&quot;slide;dec2cca601304b9197faf6fa6ea6bf32&quot;,&quot;X&quot;:{&quot;Pos&quot;:1},&quot;Y&quot;:{&quot;Pos&quot;:1}},&quot;whChangeMode&quot;:0}"/>
  <p:tag name="KSO_WM_CHIP_GROUPID" val="5f5ee1ca4d6848d78f644aeb"/>
  <p:tag name="KSO_WM_CHIP_XID" val="5f5f3b668e478fb0c58a9408"/>
  <p:tag name="KSO_WM_UNIT_FILL_FORE_SCHEMECOLOR_INDEX_BRIGHTNESS" val="0"/>
  <p:tag name="KSO_WM_UNIT_FILL_FORE_SCHEMECOLOR_INDEX" val="16"/>
  <p:tag name="KSO_WM_UNIT_FILL_TYPE" val="1"/>
  <p:tag name="KSO_WM_UNIT_SHADOW_SCHEMECOLOR_INDEX_BRIGHTNESS" val="-0.5"/>
  <p:tag name="KSO_WM_UNIT_SHADOW_SCHEMECOLOR_INDEX" val="14"/>
  <p:tag name="KSO_WM_UNIT_TEXT_FILL_FORE_SCHEMECOLOR_INDEX_BRIGHTNESS" val="0"/>
  <p:tag name="KSO_WM_UNIT_TEXT_FILL_FORE_SCHEMECOLOR_INDEX" val="2"/>
  <p:tag name="KSO_WM_UNIT_TEXT_FILL_TYPE" val="1"/>
  <p:tag name="KSO_WM_UNIT_VALUE" val="468"/>
  <p:tag name="KSO_WM_TEMPLATE_ASSEMBLE_XID" val="5f6ac57bc62b13c0b940a913"/>
  <p:tag name="KSO_WM_TEMPLATE_ASSEMBLE_GROUPID" val="5f6ac57bc62b13c0b940a913"/>
</p:tagLst>
</file>

<file path=ppt/tags/tag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1233_1*i*4"/>
  <p:tag name="KSO_WM_TEMPLATE_CATEGORY" val="diagram"/>
  <p:tag name="KSO_WM_TEMPLATE_INDEX" val="20211233"/>
  <p:tag name="KSO_WM_UNIT_LAYERLEVEL" val="1"/>
  <p:tag name="KSO_WM_TAG_VERSION" val="1.0"/>
  <p:tag name="KSO_WM_BEAUTIFY_FLAG" val="#wm#"/>
  <p:tag name="KSO_WM_UNIT_BLOCK" val="0"/>
  <p:tag name="KSO_WM_UNIT_SM_LIMIT_TYPE" val="1"/>
  <p:tag name="KSO_WM_UNIT_DEC_AREA_ID" val="6a9d9263704245bd9c227eb0fd08082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5ee1ca4d6848d78f644aeb"/>
  <p:tag name="KSO_WM_CHIP_XID" val="5f5f3b668e478fb0c58a9408"/>
  <p:tag name="KSO_WM_TEMPLATE_ASSEMBLE_XID" val="5f6ac57bc62b13c0b940a913"/>
  <p:tag name="KSO_WM_TEMPLATE_ASSEMBLE_GROUPID" val="5f6ac57bc62b13c0b940a913"/>
</p:tagLst>
</file>

<file path=ppt/tags/tag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11233_1*i*8"/>
  <p:tag name="KSO_WM_TEMPLATE_CATEGORY" val="diagram"/>
  <p:tag name="KSO_WM_TEMPLATE_INDEX" val="20211233"/>
  <p:tag name="KSO_WM_UNIT_LAYERLEVEL" val="1"/>
  <p:tag name="KSO_WM_TAG_VERSION" val="1.0"/>
  <p:tag name="KSO_WM_BEAUTIFY_FLAG" val="#wm#"/>
  <p:tag name="KSO_WM_UNIT_BLOCK" val="0"/>
  <p:tag name="KSO_WM_UNIT_SM_LIMIT_TYPE" val="1"/>
  <p:tag name="KSO_WM_UNIT_DEC_AREA_ID" val="a6e0489f79bc4427aca11fb1f6a0fa7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5ee1ca4d6848d78f644aeb"/>
  <p:tag name="KSO_WM_CHIP_XID" val="5f5f3b668e478fb0c58a9408"/>
  <p:tag name="KSO_WM_TEMPLATE_ASSEMBLE_XID" val="5f6ac57bc62b13c0b940a913"/>
  <p:tag name="KSO_WM_TEMPLATE_ASSEMBLE_GROUPID" val="5f6ac57bc62b13c0b940a913"/>
</p:tagLst>
</file>

<file path=ppt/tags/tag36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1233_1*a*1"/>
  <p:tag name="KSO_WM_TEMPLATE_CATEGORY" val="diagram"/>
  <p:tag name="KSO_WM_TEMPLATE_INDEX" val="2021123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dbc22b901e9c4f6391953515d832ec44"/>
  <p:tag name="KSO_WM_UNIT_DECORATE_INFO" val=""/>
  <p:tag name="KSO_WM_UNIT_SM_LIMIT_TYPE" val=""/>
  <p:tag name="KSO_WM_CHIP_FILLAREA_FILL_RULE" val="{&quot;fill_align&quot;:&quot;lm&quot;,&quot;fill_mode&quot;:&quot;full&quot;,&quot;sacle_strategy&quot;:&quot;smart&quot;}"/>
  <p:tag name="KSO_WM_ASSEMBLE_CHIP_INDEX" val="5c63c3bc77174ffcb08bcc9058d069c3"/>
  <p:tag name="KSO_WM_UNIT_TEXT_FILL_FORE_SCHEMECOLOR_INDEX_BRIGHTNESS" val="0"/>
  <p:tag name="KSO_WM_UNIT_TEXT_FILL_FORE_SCHEMECOLOR_INDEX" val="13"/>
  <p:tag name="KSO_WM_UNIT_TEXT_FILL_TYPE" val="1"/>
  <p:tag name="KSO_WM_TEMPLATE_ASSEMBLE_XID" val="5f6ac57bc62b13c0b940a913"/>
  <p:tag name="KSO_WM_TEMPLATE_ASSEMBLE_GROUPID" val="5f6ac57bc62b13c0b940a913"/>
  <p:tag name="KSO_WM_TAG_Front_Size" val=""/>
  <p:tag name="KSO_WM_TAG_Backgroup_Id" val=""/>
  <p:tag name="KSO_WM_TAG_Backgroup_Size" val=""/>
  <p:tag name="KSO_WM_TAG_Zoder_Position" val=""/>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233_1*f*1"/>
  <p:tag name="KSO_WM_TEMPLATE_CATEGORY" val="diagram"/>
  <p:tag name="KSO_WM_TEMPLATE_INDEX" val="20211233"/>
  <p:tag name="KSO_WM_UNIT_LAYERLEVEL" val="1"/>
  <p:tag name="KSO_WM_TAG_VERSION" val="1.0"/>
  <p:tag name="KSO_WM_BEAUTIFY_FLAG" val="#wm#"/>
  <p:tag name="KSO_WM_UNIT_DEFAULT_FONT" val="14;20;2"/>
  <p:tag name="KSO_WM_UNIT_BLOCK" val="0"/>
  <p:tag name="KSO_WM_UNIT_VALUE" val="196"/>
  <p:tag name="KSO_WM_UNIT_SHOW_EDIT_AREA_INDICATION" val="1"/>
  <p:tag name="KSO_WM_CHIP_GROUPID" val="5e6b05596848fb12bee65ac8"/>
  <p:tag name="KSO_WM_CHIP_XID" val="5e6b05596848fb12bee65aca"/>
  <p:tag name="KSO_WM_UNIT_DEC_AREA_ID" val="dec2cca601304b9197faf6fa6ea6bf32"/>
  <p:tag name="KSO_WM_UNIT_DECORATE_INFO" val=""/>
  <p:tag name="KSO_WM_UNIT_SM_LIMIT_TYPE" val=""/>
  <p:tag name="KSO_WM_CHIP_FILLAREA_FILL_RULE" val="{&quot;fill_align&quot;:&quot;cm&quot;,&quot;fill_mode&quot;:&quot;full&quot;,&quot;sacle_strategy&quot;:&quot;smart&quot;}"/>
  <p:tag name="KSO_WM_ASSEMBLE_CHIP_INDEX" val="fdc26ee982ad4ecfa44cd0d412a3514f"/>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6ac57bc62b13c0b940a913"/>
  <p:tag name="KSO_WM_TEMPLATE_ASSEMBLE_GROUPID" val="5f6ac57bc62b13c0b940a913"/>
  <p:tag name="KSO_WM_TAG_Front_Size" val=""/>
  <p:tag name="KSO_WM_TAG_Backgroup_Id" val=""/>
  <p:tag name="KSO_WM_TAG_Backgroup_Size" val=""/>
  <p:tag name="KSO_WM_TAG_Zoder_Position" val=""/>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11233_1*i*9"/>
  <p:tag name="KSO_WM_TEMPLATE_CATEGORY" val="diagram"/>
  <p:tag name="KSO_WM_TEMPLATE_INDEX" val="20211233"/>
  <p:tag name="KSO_WM_UNIT_LAYERLEVEL" val="1"/>
  <p:tag name="KSO_WM_TAG_VERSION" val="1.0"/>
  <p:tag name="KSO_WM_BEAUTIFY_FLAG" val="#wm#"/>
  <p:tag name="KSO_WM_UNIT_SM_LIMIT_TYPE" val="1"/>
  <p:tag name="KSO_WM_CHIP_GROUPID" val="5f5ee1ca4d6848d78f644aeb"/>
  <p:tag name="KSO_WM_CHIP_XID" val="5f5f3b668e478fb0c58a940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6ac57bc62b13c0b940a913"/>
  <p:tag name="KSO_WM_TEMPLATE_ASSEMBLE_GROUPID" val="5f6ac57bc62b13c0b940a913"/>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11233_1*i*10"/>
  <p:tag name="KSO_WM_TEMPLATE_CATEGORY" val="diagram"/>
  <p:tag name="KSO_WM_TEMPLATE_INDEX" val="20211233"/>
  <p:tag name="KSO_WM_UNIT_LAYERLEVEL" val="1"/>
  <p:tag name="KSO_WM_TAG_VERSION" val="1.0"/>
  <p:tag name="KSO_WM_BEAUTIFY_FLAG" val="#wm#"/>
  <p:tag name="KSO_WM_UNIT_SM_LIMIT_TYPE" val="1"/>
  <p:tag name="KSO_WM_CHIP_GROUPID" val="5f5ee1ca4d6848d78f644aeb"/>
  <p:tag name="KSO_WM_CHIP_XID" val="5f5f3b668e478fb0c58a940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6ac57bc62b13c0b940a913"/>
  <p:tag name="KSO_WM_TEMPLATE_ASSEMBLE_GROUPID" val="5f6ac57bc62b13c0b940a913"/>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11233_1*i*11"/>
  <p:tag name="KSO_WM_TEMPLATE_CATEGORY" val="diagram"/>
  <p:tag name="KSO_WM_TEMPLATE_INDEX" val="20211233"/>
  <p:tag name="KSO_WM_UNIT_LAYERLEVEL" val="1"/>
  <p:tag name="KSO_WM_TAG_VERSION" val="1.0"/>
  <p:tag name="KSO_WM_BEAUTIFY_FLAG" val="#wm#"/>
  <p:tag name="KSO_WM_UNIT_SM_LIMIT_TYPE" val="1"/>
  <p:tag name="KSO_WM_CHIP_GROUPID" val="5f5ee1ca4d6848d78f644aeb"/>
  <p:tag name="KSO_WM_CHIP_XID" val="5f5f3b668e478fb0c58a940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6ac57bc62b13c0b940a913"/>
  <p:tag name="KSO_WM_TEMPLATE_ASSEMBLE_GROUPID" val="5f6ac57bc62b13c0b940a913"/>
</p:tagLst>
</file>

<file path=ppt/tags/tag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1233_1*i*5"/>
  <p:tag name="KSO_WM_TEMPLATE_CATEGORY" val="diagram"/>
  <p:tag name="KSO_WM_TEMPLATE_INDEX" val="20211233"/>
  <p:tag name="KSO_WM_UNIT_LAYERLEVEL" val="1"/>
  <p:tag name="KSO_WM_TAG_VERSION" val="1.0"/>
  <p:tag name="KSO_WM_BEAUTIFY_FLAG" val="#wm#"/>
  <p:tag name="KSO_WM_UNIT_SM_LIMIT_TYPE" val="1"/>
  <p:tag name="KSO_WM_CHIP_GROUPID" val="5f5ee1ca4d6848d78f644aeb"/>
  <p:tag name="KSO_WM_CHIP_XID" val="5f5f3b668e478fb0c58a940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6ac57bc62b13c0b940a913"/>
  <p:tag name="KSO_WM_TEMPLATE_ASSEMBLE_GROUPID" val="5f6ac57bc62b13c0b940a913"/>
</p:tagLst>
</file>

<file path=ppt/tags/tag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11233_1*i*6"/>
  <p:tag name="KSO_WM_TEMPLATE_CATEGORY" val="diagram"/>
  <p:tag name="KSO_WM_TEMPLATE_INDEX" val="20211233"/>
  <p:tag name="KSO_WM_UNIT_LAYERLEVEL" val="1"/>
  <p:tag name="KSO_WM_TAG_VERSION" val="1.0"/>
  <p:tag name="KSO_WM_BEAUTIFY_FLAG" val="#wm#"/>
  <p:tag name="KSO_WM_UNIT_SM_LIMIT_TYPE" val="1"/>
  <p:tag name="KSO_WM_CHIP_GROUPID" val="5f5ee1ca4d6848d78f644aeb"/>
  <p:tag name="KSO_WM_CHIP_XID" val="5f5f3b668e478fb0c58a940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6ac57bc62b13c0b940a913"/>
  <p:tag name="KSO_WM_TEMPLATE_ASSEMBLE_GROUPID" val="5f6ac57bc62b13c0b940a913"/>
</p:tagLst>
</file>

<file path=ppt/tags/tag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11233_1*i*7"/>
  <p:tag name="KSO_WM_TEMPLATE_CATEGORY" val="diagram"/>
  <p:tag name="KSO_WM_TEMPLATE_INDEX" val="20211233"/>
  <p:tag name="KSO_WM_UNIT_LAYERLEVEL" val="1"/>
  <p:tag name="KSO_WM_TAG_VERSION" val="1.0"/>
  <p:tag name="KSO_WM_BEAUTIFY_FLAG" val="#wm#"/>
  <p:tag name="KSO_WM_UNIT_SM_LIMIT_TYPE" val="1"/>
  <p:tag name="KSO_WM_CHIP_GROUPID" val="5f5ee1ca4d6848d78f644aeb"/>
  <p:tag name="KSO_WM_CHIP_XID" val="5f5f3b668e478fb0c58a940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6ac57bc62b13c0b940a913"/>
  <p:tag name="KSO_WM_TEMPLATE_ASSEMBLE_GROUPID" val="5f6ac57bc62b13c0b940a913"/>
</p:tagLst>
</file>

<file path=ppt/tags/tag377.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379.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382.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38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8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38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86.xml><?xml version="1.0" encoding="utf-8"?>
<p:tagLst xmlns:a="http://schemas.openxmlformats.org/drawingml/2006/main" xmlns:r="http://schemas.openxmlformats.org/officeDocument/2006/relationships" xmlns:p="http://schemas.openxmlformats.org/presentationml/2006/main">
  <p:tag name="KSO_WM_SLIDE_ID" val="diagram20208724_1"/>
  <p:tag name="KSO_WM_TEMPLATE_SUBCATEGORY" val="21"/>
  <p:tag name="KSO_WM_SLIDE_TYPE" val="text"/>
  <p:tag name="KSO_WM_SLIDE_SUBTYPE" val="pureTxt"/>
  <p:tag name="KSO_WM_SLIDE_ITEM_CNT" val="0"/>
  <p:tag name="KSO_WM_SLIDE_INDEX" val="1"/>
  <p:tag name="KSO_WM_SLIDE_SIZE" val="885*475"/>
  <p:tag name="KSO_WM_SLIDE_POSITION" val="30*34"/>
  <p:tag name="KSO_WM_TAG_VERSION" val="1.0"/>
  <p:tag name="KSO_WM_BEAUTIFY_FLAG" val="#wm#"/>
  <p:tag name="KSO_WM_TEMPLATE_CATEGORY" val="diagram"/>
  <p:tag name="KSO_WM_TEMPLATE_INDEX" val="20208724"/>
  <p:tag name="KSO_WM_SLIDE_LAYOUT" val="a_f"/>
  <p:tag name="KSO_WM_SLIDE_LAYOUT_CNT" val="1_1"/>
  <p:tag name="KSO_WM_TEMPLATE_MASTER_TYPE" val="0"/>
  <p:tag name="KSO_WM_TEMPLATE_COLOR_TYPE" val="1"/>
  <p:tag name="KSO_WM_SLIDE_LAYOUT_INFO" val="{&quot;backgroundInfo&quot;:[{&quot;bottom&quot;:0,&quot;bottomAbs&quot;:false,&quot;left&quot;:0,&quot;leftAbs&quot;:false,&quot;right&quot;:0,&quot;rightAbs&quot;:false,&quot;top&quot;:0,&quot;topAbs&quot;:false,&quot;type&quot;:&quot;general&quot;}],&quot;id&quot;:&quot;2020-09-22T17:14:34&quot;,&quot;maxSize&quot;:{&quot;size1&quot;:31},&quot;minSize&quot;:{&quot;size1&quot;:22.100000000000001},&quot;normalSize&quot;:{&quot;size1&quot;:26.126116123015905},&quot;subLayout&quot;:[{&quot;id&quot;:&quot;2020-09-22T17:14:34&quot;,&quot;margin&quot;:{&quot;bottom&quot;:0.42300000786781311,&quot;left&quot;:5.5029997825622559,&quot;right&quot;:5.5029997825622559,&quot;top&quot;:2.9630000591278076},&quot;type&quot;:0},{&quot;id&quot;:&quot;2020-09-22T17:14:34&quot;,&quot;margin&quot;:{&quot;bottom&quot;:2.9630000591278076,&quot;left&quot;:5.5029997825622559,&quot;right&quot;:5.5029997825622559,&quot;top&quot;:2.1170001029968262},&quot;type&quot;:0}],&quot;type&quot;:0}"/>
  <p:tag name="KSO_WM_SLIDE_BACKGROUND" val="[&quot;general&quot;]"/>
  <p:tag name="KSO_WM_SLIDE_RATIO" val="1.777778"/>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e62fc3b35c9411d905b7bc231385e5c&quot;,&quot;fill_align&quot;:&quot;cm&quot;,&quot;text_align&quot;:&quot;cm&quot;,&quot;text_direction&quot;:&quot;horizontal&quot;,&quot;chip_types&quot;:[&quot;header&quot;]},{&quot;fill_id&quot;:&quot;fd2aa0c658d24d49b39a205f095b05d5&quot;,&quot;fill_align&quot;:&quot;cm&quot;,&quot;text_align&quot;:&quot;lm&quot;,&quot;text_direction&quot;:&quot;horizontal&quot;,&quot;chip_types&quot;:[&quot;text&quot;]}],[{&quot;fill_id&quot;:&quot;ae62fc3b35c9411d905b7bc231385e5c&quot;,&quot;fill_align&quot;:&quot;cm&quot;,&quot;text_align&quot;:&quot;cm&quot;,&quot;text_direction&quot;:&quot;horizontal&quot;,&quot;chip_types&quot;:[&quot;header&quot;]},{&quot;fill_id&quot;:&quot;fd2aa0c658d24d49b39a205f095b05d5&quot;,&quot;fill_align&quot;:&quot;cm&quot;,&quot;text_align&quot;:&quot;cm&quot;,&quot;text_direction&quot;:&quot;horizontal&quot;,&quot;chip_types&quot;:[&quot;diagram&quot;,&quot;pictext&quot;,&quot;picture&quot;,&quot;chart&quot;,&quot;table&quot;,&quot;video&quot;],&quot;support_features&quot;:[&quot;collage&quot;,&quot;carousel&quot;]}]]"/>
  <p:tag name="KSO_WM_CHIP_XID" val="5ef16cf55bb2a422ac9a2b3a"/>
  <p:tag name="KSO_WM_SLIDE_CAN_ADD_NAVIGATION" val="1"/>
  <p:tag name="KSO_WM_CHIP_GROUPID" val="5ef16cf55bb2a422ac9a2b39"/>
  <p:tag name="KSO_WM_SLIDE_BK_DARK_LIGHT" val="2"/>
  <p:tag name="KSO_WM_SLIDE_BACKGROUND_TYPE" val="general"/>
  <p:tag name="KSO_WM_SLIDE_SUPPORT_FEATURE_TYPE" val="0"/>
  <p:tag name="KSO_WM_TEMPLATE_ASSEMBLE_XID" val="5f69c079b22fc7aed70b6165"/>
  <p:tag name="KSO_WM_TEMPLATE_ASSEMBLE_GROUPID" val="5f69c079b22fc7aed70b6165"/>
</p:tagLst>
</file>

<file path=ppt/tags/tag3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724_1*i*1"/>
  <p:tag name="KSO_WM_TEMPLATE_CATEGORY" val="diagram"/>
  <p:tag name="KSO_WM_TEMPLATE_INDEX" val="20208724"/>
  <p:tag name="KSO_WM_UNIT_LAYERLEVEL" val="1"/>
  <p:tag name="KSO_WM_TAG_VERSION" val="1.0"/>
  <p:tag name="KSO_WM_BEAUTIFY_FLAG" val="#wm#"/>
  <p:tag name="KSO_WM_UNIT_BLOCK" val="0"/>
  <p:tag name="KSO_WM_UNIT_SM_LIMIT_TYPE" val="2"/>
  <p:tag name="KSO_WM_UNIT_DEC_AREA_ID" val="15e61f72b9a74f088679384a6b68ef60"/>
  <p:tag name="KSO_WM_UNIT_DECORATE_INFO" val="{&quot;DecorateInfoH&quot;:{&quot;IsAbs&quot;:true},&quot;DecorateInfoW&quot;:{&quot;IsAbs&quot;:true},&quot;DecorateInfoX&quot;:{&quot;IsAbs&quot;:true,&quot;Pos&quot;:1},&quot;DecorateInfoY&quot;:{&quot;IsAbs&quot;:true,&quot;Pos&quot;:1},&quot;ReferentInfo&quot;:{&quot;Id&quot;:&quot;fbd695a807a24793ba664e07c8b0ba1a&quot;,&quot;X&quot;:{&quot;Pos&quot;:1},&quot;Y&quot;:{&quot;Pos&quot;:1}},&quot;whChangeMode&quot;:0}"/>
  <p:tag name="KSO_WM_CHIP_GROUPID" val="5ef16cf55bb2a422ac9a2b39"/>
  <p:tag name="KSO_WM_CHIP_XID" val="5ef16cf55bb2a422ac9a2b3a"/>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 name="KSO_WM_UNIT_VALUE" val="114"/>
  <p:tag name="KSO_WM_TEMPLATE_ASSEMBLE_XID" val="5f69c079b22fc7aed70b6165"/>
  <p:tag name="KSO_WM_TEMPLATE_ASSEMBLE_GROUPID" val="5f69c079b22fc7aed70b6165"/>
</p:tagLst>
</file>

<file path=ppt/tags/tag3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24_1*i*2"/>
  <p:tag name="KSO_WM_TEMPLATE_CATEGORY" val="diagram"/>
  <p:tag name="KSO_WM_TEMPLATE_INDEX" val="20208724"/>
  <p:tag name="KSO_WM_UNIT_LAYERLEVEL" val="1"/>
  <p:tag name="KSO_WM_TAG_VERSION" val="1.0"/>
  <p:tag name="KSO_WM_BEAUTIFY_FLAG" val="#wm#"/>
  <p:tag name="KSO_WM_UNIT_BLOCK" val="0"/>
  <p:tag name="KSO_WM_UNIT_SM_LIMIT_TYPE" val="1"/>
  <p:tag name="KSO_WM_UNIT_DEC_AREA_ID" val="ba7081483e1b462196cb4cf6d67e99e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16cf55bb2a422ac9a2b39"/>
  <p:tag name="KSO_WM_CHIP_XID" val="5ef16cf55bb2a422ac9a2b3a"/>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0"/>
  <p:tag name="KSO_WM_TEMPLATE_ASSEMBLE_XID" val="5f69c079b22fc7aed70b6165"/>
  <p:tag name="KSO_WM_TEMPLATE_ASSEMBLE_GROUPID" val="5f69c079b22fc7aed70b6165"/>
</p:tagLst>
</file>

<file path=ppt/tags/tag3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24_1*i*3"/>
  <p:tag name="KSO_WM_TEMPLATE_CATEGORY" val="diagram"/>
  <p:tag name="KSO_WM_TEMPLATE_INDEX" val="20208724"/>
  <p:tag name="KSO_WM_UNIT_LAYERLEVEL" val="1"/>
  <p:tag name="KSO_WM_TAG_VERSION" val="1.0"/>
  <p:tag name="KSO_WM_BEAUTIFY_FLAG" val="#wm#"/>
  <p:tag name="KSO_WM_UNIT_BLOCK" val="0"/>
  <p:tag name="KSO_WM_UNIT_SM_LIMIT_TYPE" val="1"/>
  <p:tag name="KSO_WM_UNIT_DEC_AREA_ID" val="d82ac3d2021f4a4e883509ca1c1b252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16cf55bb2a422ac9a2b39"/>
  <p:tag name="KSO_WM_CHIP_XID" val="5ef16cf55bb2a422ac9a2b3a"/>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0"/>
  <p:tag name="KSO_WM_TEMPLATE_ASSEMBLE_XID" val="5f69c079b22fc7aed70b6165"/>
  <p:tag name="KSO_WM_TEMPLATE_ASSEMBLE_GROUPID" val="5f69c079b22fc7aed70b6165"/>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24_1*i*4"/>
  <p:tag name="KSO_WM_TEMPLATE_CATEGORY" val="diagram"/>
  <p:tag name="KSO_WM_TEMPLATE_INDEX" val="20208724"/>
  <p:tag name="KSO_WM_UNIT_LAYERLEVEL" val="1"/>
  <p:tag name="KSO_WM_TAG_VERSION" val="1.0"/>
  <p:tag name="KSO_WM_BEAUTIFY_FLAG" val="#wm#"/>
  <p:tag name="KSO_WM_UNIT_BLOCK" val="0"/>
  <p:tag name="KSO_WM_UNIT_SM_LIMIT_TYPE" val="2"/>
  <p:tag name="KSO_WM_UNIT_DEC_AREA_ID" val="eb1707d03c6a4c3587fcb8453a328360"/>
  <p:tag name="KSO_WM_UNIT_DECORATE_INFO" val="{&quot;DecorateInfoH&quot;:{&quot;IsAbs&quot;:true},&quot;DecorateInfoW&quot;:{&quot;IsAbs&quot;:true},&quot;DecorateInfoX&quot;:{&quot;IsAbs&quot;:true,&quot;Pos&quot;:1},&quot;DecorateInfoY&quot;:{&quot;IsAbs&quot;:true,&quot;Pos&quot;:1},&quot;ReferentInfo&quot;:{&quot;Id&quot;:&quot;fbef37cbbef34a98acb9d420d73134a5&quot;,&quot;X&quot;:{&quot;Pos&quot;:1},&quot;Y&quot;:{&quot;Pos&quot;:1}},&quot;whChangeMode&quot;:0}"/>
  <p:tag name="KSO_WM_CHIP_GROUPID" val="5ef16cf55bb2a422ac9a2b39"/>
  <p:tag name="KSO_WM_CHIP_XID" val="5ef16cf55bb2a422ac9a2b3a"/>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 name="KSO_WM_UNIT_VALUE" val="380"/>
  <p:tag name="KSO_WM_TEMPLATE_ASSEMBLE_XID" val="5f69c079b22fc7aed70b6165"/>
  <p:tag name="KSO_WM_TEMPLATE_ASSEMBLE_GROUPID" val="5f69c079b22fc7aed70b6165"/>
</p:tagLst>
</file>

<file path=ppt/tags/tag3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24_1*i*5"/>
  <p:tag name="KSO_WM_TEMPLATE_CATEGORY" val="diagram"/>
  <p:tag name="KSO_WM_TEMPLATE_INDEX" val="20208724"/>
  <p:tag name="KSO_WM_UNIT_LAYERLEVEL" val="1"/>
  <p:tag name="KSO_WM_TAG_VERSION" val="1.0"/>
  <p:tag name="KSO_WM_BEAUTIFY_FLAG" val="#wm#"/>
  <p:tag name="KSO_WM_UNIT_BLOCK" val="0"/>
  <p:tag name="KSO_WM_UNIT_SM_LIMIT_TYPE" val="1"/>
  <p:tag name="KSO_WM_UNIT_DEC_AREA_ID" val="1c8bd37d19a3427cbf432b66fecf5d9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16cf55bb2a422ac9a2b39"/>
  <p:tag name="KSO_WM_CHIP_XID" val="5ef16cf55bb2a422ac9a2b3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69c079b22fc7aed70b6165"/>
  <p:tag name="KSO_WM_TEMPLATE_ASSEMBLE_GROUPID" val="5f69c079b22fc7aed70b6165"/>
</p:tagLst>
</file>

<file path=ppt/tags/tag3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24_1*i*6"/>
  <p:tag name="KSO_WM_TEMPLATE_CATEGORY" val="diagram"/>
  <p:tag name="KSO_WM_TEMPLATE_INDEX" val="20208724"/>
  <p:tag name="KSO_WM_UNIT_LAYERLEVEL" val="1"/>
  <p:tag name="KSO_WM_TAG_VERSION" val="1.0"/>
  <p:tag name="KSO_WM_BEAUTIFY_FLAG" val="#wm#"/>
  <p:tag name="KSO_WM_UNIT_BLOCK" val="0"/>
  <p:tag name="KSO_WM_UNIT_SM_LIMIT_TYPE" val="1"/>
  <p:tag name="KSO_WM_UNIT_DEC_AREA_ID" val="fa4da34123114e7191a39190d84d996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16cf55bb2a422ac9a2b39"/>
  <p:tag name="KSO_WM_CHIP_XID" val="5ef16cf55bb2a422ac9a2b3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69c079b22fc7aed70b6165"/>
  <p:tag name="KSO_WM_TEMPLATE_ASSEMBLE_GROUPID" val="5f69c079b22fc7aed70b6165"/>
</p:tagLst>
</file>

<file path=ppt/tags/tag39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UNIT_ID" val="diagram20208724_1*a*1"/>
  <p:tag name="KSO_WM_TEMPLATE_CATEGORY" val="diagram"/>
  <p:tag name="KSO_WM_TEMPLATE_INDEX" val="20208724"/>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cm&quot;,&quot;fill_mode&quot;:&quot;full&quot;}"/>
  <p:tag name="KSO_WM_UNIT_DEC_AREA_ID" val="fbd695a807a24793ba664e07c8b0ba1a"/>
  <p:tag name="KSO_WM_ASSEMBLE_CHIP_INDEX" val="732749b72e6c4417aa8298144dce1593"/>
  <p:tag name="KSO_WM_UNIT_TEXT_FILL_FORE_SCHEMECOLOR_INDEX_BRIGHTNESS" val="0"/>
  <p:tag name="KSO_WM_UNIT_TEXT_FILL_FORE_SCHEMECOLOR_INDEX" val="13"/>
  <p:tag name="KSO_WM_UNIT_TEXT_FILL_TYPE" val="1"/>
  <p:tag name="KSO_WM_TEMPLATE_ASSEMBLE_XID" val="5f69c079b22fc7aed70b6165"/>
  <p:tag name="KSO_WM_TEMPLATE_ASSEMBLE_GROUPID" val="5f69c079b22fc7aed70b6165"/>
  <p:tag name="KSO_WM_TAG_Front_Size" val=""/>
  <p:tag name="KSO_WM_TAG_Backgroup_Id" val=""/>
  <p:tag name="KSO_WM_TAG_Backgroup_Size" val=""/>
  <p:tag name="KSO_WM_TAG_Zoder_Position" val=""/>
  <p:tag name="KSO_WM_UNIT_SMARTLAYOUT_COMPRESS_INFO" val="{&#10;    &quot;id&quot;: &quot;2020-09-22T17:14:34&quot;,&#10;    &quot;max&quot;: 12.078925691619631,&#10;    &quot;parentMax&quot;: {&#10;        &quot;max&quot;: 4.849027064285881&#10;    },&#10;    &quot;topChanged&quot;: 12.010232592004499&#10;}&#10;"/>
</p:tagLst>
</file>

<file path=ppt/tags/tag39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24_1*f*1"/>
  <p:tag name="KSO_WM_TEMPLATE_CATEGORY" val="diagram"/>
  <p:tag name="KSO_WM_TEMPLATE_INDEX" val="20208724"/>
  <p:tag name="KSO_WM_UNIT_LAYERLEVEL" val="1"/>
  <p:tag name="KSO_WM_TAG_VERSION" val="1.0"/>
  <p:tag name="KSO_WM_BEAUTIFY_FLAG" val="#wm#"/>
  <p:tag name="KSO_WM_UNIT_DEFAULT_FONT" val="14;20;2"/>
  <p:tag name="KSO_WM_UNIT_BLOCK" val="0"/>
  <p:tag name="KSO_WM_UNIT_VALUE" val="256"/>
  <p:tag name="KSO_WM_UNIT_SHOW_EDIT_AREA_INDICATION" val="1"/>
  <p:tag name="KSO_WM_CHIP_GROUPID" val="5e6b05596848fb12bee65ac8"/>
  <p:tag name="KSO_WM_CHIP_XID" val="5e6b05596848fb12bee65aca"/>
  <p:tag name="KSO_WM_CHIP_FILLAREA_FILL_RULE" val="{&quot;fill_align&quot;:&quot;cm&quot;,&quot;fill_mode&quot;:&quot;full&quot;}"/>
  <p:tag name="KSO_WM_UNIT_DEC_AREA_ID" val="fbef37cbbef34a98acb9d420d73134a5"/>
  <p:tag name="KSO_WM_ASSEMBLE_CHIP_INDEX" val="4521cf6862294a10914942609d75a5da"/>
  <p:tag name="KSO_WM_UNIT_TEXT_FILL_FORE_SCHEMECOLOR_INDEX_BRIGHTNESS" val="0.25"/>
  <p:tag name="KSO_WM_UNIT_TEXT_FILL_FORE_SCHEMECOLOR_INDEX" val="13"/>
  <p:tag name="KSO_WM_UNIT_TEXT_FILL_TYPE" val="1"/>
  <p:tag name="KSO_WM_TEMPLATE_ASSEMBLE_XID" val="5f69c079b22fc7aed70b6165"/>
  <p:tag name="KSO_WM_TEMPLATE_ASSEMBLE_GROUPID" val="5f69c079b22fc7aed70b6165"/>
  <p:tag name="KSO_WM_TAG_Front_Size" val=""/>
  <p:tag name="KSO_WM_TAG_Backgroup_Id" val=""/>
  <p:tag name="KSO_WM_TAG_Backgroup_Size" val=""/>
  <p:tag name="KSO_WM_TAG_Zoder_Position" val=""/>
</p:tagLst>
</file>

<file path=ppt/tags/tag39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3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397.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3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3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40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0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40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04.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405.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406.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407.xml><?xml version="1.0" encoding="utf-8"?>
<p:tagLst xmlns:a="http://schemas.openxmlformats.org/drawingml/2006/main" xmlns:r="http://schemas.openxmlformats.org/officeDocument/2006/relationships" xmlns:p="http://schemas.openxmlformats.org/presentationml/2006/main">
  <p:tag name="KSO_WM_SLIDE_MODEL_TYPE" val="cover"/>
  <p:tag name="KSO_WM_SLIDE_ID" val="diagram20193898_1"/>
  <p:tag name="KSO_WM_SLIDE_ITEM_CNT" val="0"/>
  <p:tag name="KSO_WM_SLIDE_INDEX" val="1"/>
  <p:tag name="KSO_WM_TAG_VERSION" val="1.0"/>
  <p:tag name="KSO_WM_BEAUTIFY_FLAG" val="#wm#"/>
  <p:tag name="KSO_WM_TEMPLATE_CATEGORY" val="diagram"/>
  <p:tag name="KSO_WM_TEMPLATE_INDEX" val="20193898"/>
  <p:tag name="KSO_WM_SLIDE_LAYOUT" val="a_d_f"/>
  <p:tag name="KSO_WM_SLIDE_LAYOUT_CNT" val="1_1_1"/>
  <p:tag name="KSO_WM_SLIDE_TYPE" val="text"/>
  <p:tag name="KSO_WM_SLIDE_SUBTYPE" val="picTxt"/>
  <p:tag name="KSO_WM_SLIDE_SIZE" val="960*540"/>
  <p:tag name="KSO_WM_SLIDE_POSITION" val="0*0"/>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4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3898_1*i*1"/>
  <p:tag name="KSO_WM_TEMPLATE_CATEGORY" val="diagram"/>
  <p:tag name="KSO_WM_TEMPLATE_INDEX" val="20193898"/>
  <p:tag name="KSO_WM_UNIT_LAYERLEVEL" val="1"/>
  <p:tag name="KSO_WM_TAG_VERSION" val="1.0"/>
  <p:tag name="KSO_WM_BEAUTIFY_FLAG" val="#wm#"/>
  <p:tag name="KSO_WM_UNIT_TYPE" val="i"/>
  <p:tag name="KSO_WM_UNIT_INDEX" val="1"/>
  <p:tag name="KSO_WM_UNIT_ADJUSTLAYOUT_ID" val="20"/>
  <p:tag name="KSO_WM_UNIT_COLOR_SCHEME_SHAPE_ID" val="20"/>
  <p:tag name="KSO_WM_UNIT_COLOR_SCHEME_PARENT_PAGE" val="0_1"/>
  <p:tag name="KSO_WM_UNIT_FOIL_COLOR"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4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3898_1*i*2"/>
  <p:tag name="KSO_WM_TEMPLATE_CATEGORY" val="diagram"/>
  <p:tag name="KSO_WM_TEMPLATE_INDEX" val="20193898"/>
  <p:tag name="KSO_WM_UNIT_LAYERLEVEL" val="1"/>
  <p:tag name="KSO_WM_TAG_VERSION" val="1.0"/>
  <p:tag name="KSO_WM_BEAUTIFY_FLAG" val="#wm#"/>
  <p:tag name="KSO_WM_UNIT_TYPE" val="i"/>
  <p:tag name="KSO_WM_UNIT_INDEX" val="2"/>
  <p:tag name="KSO_WM_UNIT_ADJUSTLAYOUT_ID" val="19"/>
  <p:tag name="KSO_WM_UNIT_COLOR_SCHEME_SHAPE_ID" val="19"/>
  <p:tag name="KSO_WM_UNIT_COLOR_SCHEME_PARENT_PAGE" val="0_1"/>
  <p:tag name="KSO_WM_UNIT_ABSOLUTE_COLOR" val="1"/>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UNIT_VALUE" val="979*734"/>
  <p:tag name="KSO_WM_UNIT_HIGHLIGHT" val="0"/>
  <p:tag name="KSO_WM_UNIT_COMPATIBLE" val="0"/>
  <p:tag name="KSO_WM_UNIT_DIAGRAM_ISNUMVISUAL" val="0"/>
  <p:tag name="KSO_WM_UNIT_DIAGRAM_ISREFERUNIT" val="0"/>
  <p:tag name="KSO_WM_UNIT_TYPE" val="d"/>
  <p:tag name="KSO_WM_UNIT_INDEX" val="1"/>
  <p:tag name="KSO_WM_UNIT_ID" val="diagram20193898_1*d*1"/>
  <p:tag name="KSO_WM_TEMPLATE_CATEGORY" val="diagram"/>
  <p:tag name="KSO_WM_TEMPLATE_INDEX" val="20193898"/>
  <p:tag name="KSO_WM_UNIT_LAYERLEVEL" val="1"/>
  <p:tag name="KSO_WM_TAG_VERSION" val="1.0"/>
  <p:tag name="KSO_WM_BEAUTIFY_FLAG" val="#wm#"/>
  <p:tag name="KSO_WM_UNIT_ADJUSTLAYOUT_ID" val="2"/>
  <p:tag name="KSO_WM_UNIT_PICTURE_CLIP_FLAG" val="1"/>
  <p:tag name="KSO_WM_UNIT_COLOR_SCHEME_SHAPE_ID" val="2"/>
  <p:tag name="KSO_WM_UNIT_COLOR_SCHEME_PARENT_PAGE" val="0_1"/>
</p:tagLst>
</file>

<file path=ppt/tags/tag4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3898_1*i*3"/>
  <p:tag name="KSO_WM_TEMPLATE_CATEGORY" val="diagram"/>
  <p:tag name="KSO_WM_TEMPLATE_INDEX" val="20193898"/>
  <p:tag name="KSO_WM_UNIT_LAYERLEVEL" val="1"/>
  <p:tag name="KSO_WM_TAG_VERSION" val="1.0"/>
  <p:tag name="KSO_WM_BEAUTIFY_FLAG" val="#wm#"/>
  <p:tag name="KSO_WM_UNIT_TYPE" val="i"/>
  <p:tag name="KSO_WM_UNIT_INDEX" val="3"/>
  <p:tag name="KSO_WM_UNIT_ADJUSTLAYOUT_ID" val="24"/>
  <p:tag name="KSO_WM_UNIT_COLOR_SCHEME_SHAPE_ID" val="24"/>
  <p:tag name="KSO_WM_UNIT_COLOR_SCHEME_PARENT_PAGE" val="0_1"/>
</p:tagLst>
</file>

<file path=ppt/tags/tag412.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演示发布的良好效果，请尽量言简意赅的阐述观点；根据需要可酌情增减文字，以便观者可以准确理解您所传达的信息。&#10;您的正文已经简明扼要，字字珠玑，但信息却千丝万缕、错综复杂，需要用更多的文字来表述；但请您尽可能提炼思想的精髓，恰如其分的表达观点，往往可以事半功倍。&#10;为了能让您有更直观的字数感受，并进一步方便使用，我们为您标注了最适合的位置。您输入的文字到这里时，就是最佳视觉效果。"/>
  <p:tag name="KSO_WM_UNIT_TEXT_PART_ID" val="4-c"/>
  <p:tag name="KSO_WM_UNIT_TEXT_PART_SIZE" val="169.76*854.5"/>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3898_1*f*1"/>
  <p:tag name="KSO_WM_TEMPLATE_CATEGORY" val="diagram"/>
  <p:tag name="KSO_WM_TEMPLATE_INDEX" val="20193898"/>
  <p:tag name="KSO_WM_UNIT_LAYERLEVEL" val="1"/>
  <p:tag name="KSO_WM_TAG_VERSION" val="1.0"/>
  <p:tag name="KSO_WM_BEAUTIFY_FLAG" val="#wm#"/>
  <p:tag name="KSO_WM_UNIT_ADJUSTLAYOUT_ID" val="23"/>
  <p:tag name="KSO_WM_UNIT_COLOR_SCHEME_SHAPE_ID" val="23"/>
  <p:tag name="KSO_WM_UNIT_COLOR_SCHEME_PARENT_PAGE" val="0_1"/>
  <p:tag name="KSO_WM_UNIT_TEXT_PART_ID_V2" val="d-4-1"/>
  <p:tag name="KSO_WM_TAG_Front_Size" val=""/>
  <p:tag name="KSO_WM_TAG_Backgroup_Id" val=""/>
  <p:tag name="KSO_WM_TAG_Backgroup_Size" val=""/>
  <p:tag name="KSO_WM_TAG_Zoder_Position" val=""/>
  <p:tag name="KSO_WM_UNIT_TEXT_FILL_FORE_SCHEMECOLOR_INDEX_BRIGHTNESS" val="0.25"/>
  <p:tag name="KSO_WM_UNIT_TEXT_FILL_FORE_SCHEMECOLOR_INDEX" val="13"/>
  <p:tag name="KSO_WM_UNIT_TEXT_FILL_TYPE" val="1"/>
</p:tagLst>
</file>

<file path=ppt/tags/tag41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能准确传达您观点的大标题内容"/>
  <p:tag name="KSO_WM_UNIT_TEXT_PART_ID" val="5-X"/>
  <p:tag name="KSO_WM_UNIT_TEXT_PART_SIZE" val="92.4*403"/>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898_1*a*1"/>
  <p:tag name="KSO_WM_TEMPLATE_CATEGORY" val="diagram"/>
  <p:tag name="KSO_WM_TEMPLATE_INDEX" val="20193898"/>
  <p:tag name="KSO_WM_UNIT_LAYERLEVEL" val="1"/>
  <p:tag name="KSO_WM_TAG_VERSION" val="1.0"/>
  <p:tag name="KSO_WM_BEAUTIFY_FLAG" val="#wm#"/>
  <p:tag name="KSO_WM_UNIT_ADJUSTLAYOUT_ID" val="11"/>
  <p:tag name="KSO_WM_UNIT_COLOR_SCHEME_SHAPE_ID" val="11"/>
  <p:tag name="KSO_WM_UNIT_COLOR_SCHEME_PARENT_PAGE" val="0_1"/>
  <p:tag name="KSO_WM_TAG_Front_Size" val=""/>
  <p:tag name="KSO_WM_TAG_Backgroup_Id" val=""/>
  <p:tag name="KSO_WM_TAG_Backgroup_Size" val=""/>
  <p:tag name="KSO_WM_TAG_Zoder_Position" val=""/>
</p:tagLst>
</file>

<file path=ppt/tags/tag4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3898_1*i*4"/>
  <p:tag name="KSO_WM_TEMPLATE_CATEGORY" val="diagram"/>
  <p:tag name="KSO_WM_TEMPLATE_INDEX" val="20193898"/>
  <p:tag name="KSO_WM_UNIT_LAYERLEVEL" val="1"/>
  <p:tag name="KSO_WM_TAG_VERSION" val="1.0"/>
  <p:tag name="KSO_WM_BEAUTIFY_FLAG" val="#wm#"/>
  <p:tag name="KSO_WM_UNIT_TYPE" val="i"/>
  <p:tag name="KSO_WM_UNIT_INDEX" val="4"/>
  <p:tag name="KSO_WM_UNIT_ADJUSTLAYOUT_ID" val="25"/>
  <p:tag name="KSO_WM_UNIT_COLOR_SCHEME_SHAPE_ID" val="25"/>
  <p:tag name="KSO_WM_UNIT_COLOR_SCHEME_PARENT_PAGE" val="0_1"/>
  <p:tag name="KSO_WM_UNIT_DECOLORIZATION" val="1"/>
  <p:tag name="KSO_WM_UNIT_FILL_FORE_SCHEMECOLOR_INDEX_BRIGHTNESS" val="-0.25"/>
  <p:tag name="KSO_WM_UNIT_FILL_FORE_SCHEMECOLOR_INDEX" val="14"/>
  <p:tag name="KSO_WM_UNIT_FILL_TYPE" val="1"/>
</p:tagLst>
</file>

<file path=ppt/tags/tag4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3898_1*i*5"/>
  <p:tag name="KSO_WM_TEMPLATE_CATEGORY" val="diagram"/>
  <p:tag name="KSO_WM_TEMPLATE_INDEX" val="20193898"/>
  <p:tag name="KSO_WM_UNIT_LAYERLEVEL" val="1"/>
  <p:tag name="KSO_WM_TAG_VERSION" val="1.0"/>
  <p:tag name="KSO_WM_BEAUTIFY_FLAG" val="#wm#"/>
  <p:tag name="KSO_WM_UNIT_TYPE" val="i"/>
  <p:tag name="KSO_WM_UNIT_INDEX" val="5"/>
  <p:tag name="KSO_WM_UNIT_ADJUSTLAYOUT_ID" val="26"/>
  <p:tag name="KSO_WM_UNIT_COLOR_SCHEME_SHAPE_ID" val="26"/>
  <p:tag name="KSO_WM_UNIT_COLOR_SCHEME_PARENT_PAGE" val="0_1"/>
  <p:tag name="KSO_WM_UNIT_DECOLORIZATION" val="1"/>
  <p:tag name="KSO_WM_UNIT_FILL_FORE_SCHEMECOLOR_INDEX_BRIGHTNESS" val="-0.25"/>
  <p:tag name="KSO_WM_UNIT_FILL_FORE_SCHEMECOLOR_INDEX" val="14"/>
  <p:tag name="KSO_WM_UNIT_FILL_TYPE" val="1"/>
</p:tagLst>
</file>

<file path=ppt/tags/tag416.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0-07-04T18:34:23&quot;,&quot;maxSize&quot;:{&quot;size1&quot;:37.121287805062749},&quot;minSize&quot;:{&quot;size1&quot;:28.221287805062754},&quot;normalSize&quot;:{&quot;size1&quot;:34.222221021744005},&quot;subLayout&quot;:[{&quot;id&quot;:&quot;2020-07-04T18:34:23&quot;,&quot;margin&quot;:{&quot;bottom&quot;:0,&quot;left&quot;:5.5029997825622559,&quot;right&quot;:5.9270000457763672,&quot;top&quot;:3.809999942779541},&quot;type&quot;:0},{&quot;id&quot;:&quot;2020-07-04T18:34:23&quot;,&quot;margin&quot;:{&quot;bottom&quot;:3.3870000839233398,&quot;left&quot;:5.5029997825622559,&quot;right&quot;:5.9270000457763672,&quot;top&quot;:1.6929999589920044},&quot;type&quot;:0}],&quot;type&quot;:0}"/>
  <p:tag name="KSO_WM_SLIDE_BACKGROUND" val="[&quot;general&quot;]"/>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SLIDE_ID" val="diagram2020903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4*473"/>
  <p:tag name="KSO_WM_SLIDE_POSITION" val="19*33"/>
  <p:tag name="KSO_WM_TAG_VERSION" val="1.0"/>
  <p:tag name="KSO_WM_BEAUTIFY_FLAG" val="#wm#"/>
  <p:tag name="KSO_WM_TEMPLATE_CATEGORY" val="diagram"/>
  <p:tag name="KSO_WM_TEMPLATE_INDEX" val="20209030"/>
  <p:tag name="KSO_WM_SLIDE_LAYOUT" val="a_d"/>
  <p:tag name="KSO_WM_SLIDE_LAYOUT_CNT" val="1_1"/>
  <p:tag name="KSO_WM_CHIP_XID" val="5efd9ea781ee359a788b1e00"/>
  <p:tag name="KSO_WM_CHIP_GROUPID" val="5efd9ea781ee359a788b1dff"/>
  <p:tag name="KSO_WM_SLIDE_BK_DARK_LIGHT" val="2"/>
  <p:tag name="KSO_WM_SLIDE_BACKGROUND_TYPE" val="general"/>
  <p:tag name="KSO_WM_SLIDE_SUPPORT_FEATURE_TYPE" val="3"/>
  <p:tag name="KSO_WM_TEMPLATE_ASSEMBLE_XID" val="5f005b2dc1e42ffd0d0a8451"/>
  <p:tag name="KSO_WM_TEMPLATE_ASSEMBLE_GROUPID" val="5f005b2dc1e42ffd0d0a8451"/>
</p:tagLst>
</file>

<file path=ppt/tags/tag4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30_1*i*1"/>
  <p:tag name="KSO_WM_TEMPLATE_CATEGORY" val="diagram"/>
  <p:tag name="KSO_WM_TEMPLATE_INDEX" val="20209030"/>
  <p:tag name="KSO_WM_UNIT_LAYERLEVEL" val="1"/>
  <p:tag name="KSO_WM_TAG_VERSION" val="1.0"/>
  <p:tag name="KSO_WM_BEAUTIFY_FLAG" val="#wm#"/>
  <p:tag name="KSO_WM_UNIT_BLOCK" val="0"/>
  <p:tag name="KSO_WM_UNIT_SM_LIMIT_TYPE" val="1"/>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005b2dc1e42ffd0d0a8451"/>
  <p:tag name="KSO_WM_TEMPLATE_ASSEMBLE_GROUPID" val="5f005b2dc1e42ffd0d0a8451"/>
</p:tagLst>
</file>

<file path=ppt/tags/tag4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30_1*i*2"/>
  <p:tag name="KSO_WM_TEMPLATE_CATEGORY" val="diagram"/>
  <p:tag name="KSO_WM_TEMPLATE_INDEX" val="20209030"/>
  <p:tag name="KSO_WM_UNIT_LAYERLEVEL" val="1"/>
  <p:tag name="KSO_WM_TAG_VERSION" val="1.0"/>
  <p:tag name="KSO_WM_BEAUTIFY_FLAG" val="#wm#"/>
  <p:tag name="KSO_WM_UNIT_BLOCK" val="0"/>
  <p:tag name="KSO_WM_UNIT_SM_LIMIT_TYPE" val="1"/>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005b2dc1e42ffd0d0a8451"/>
  <p:tag name="KSO_WM_TEMPLATE_ASSEMBLE_GROUPID" val="5f005b2dc1e42ffd0d0a8451"/>
</p:tagLst>
</file>

<file path=ppt/tags/tag4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30_1*i*3"/>
  <p:tag name="KSO_WM_TEMPLATE_CATEGORY" val="diagram"/>
  <p:tag name="KSO_WM_TEMPLATE_INDEX" val="20209030"/>
  <p:tag name="KSO_WM_UNIT_LAYERLEVEL" val="1"/>
  <p:tag name="KSO_WM_TAG_VERSION" val="1.0"/>
  <p:tag name="KSO_WM_BEAUTIFY_FLAG" val="#wm#"/>
  <p:tag name="KSO_WM_UNIT_BLOCK" val="0"/>
  <p:tag name="KSO_WM_UNIT_SM_LIMIT_TYPE" val="1"/>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005b2dc1e42ffd0d0a8451"/>
  <p:tag name="KSO_WM_TEMPLATE_ASSEMBLE_GROUPID" val="5f005b2dc1e42ffd0d0a8451"/>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30_1*i*4"/>
  <p:tag name="KSO_WM_TEMPLATE_CATEGORY" val="diagram"/>
  <p:tag name="KSO_WM_TEMPLATE_INDEX" val="20209030"/>
  <p:tag name="KSO_WM_UNIT_LAYERLEVEL" val="1"/>
  <p:tag name="KSO_WM_TAG_VERSION" val="1.0"/>
  <p:tag name="KSO_WM_BEAUTIFY_FLAG" val="#wm#"/>
  <p:tag name="KSO_WM_UNIT_BLOCK" val="0"/>
  <p:tag name="KSO_WM_UNIT_SM_LIMIT_TYPE" val="1"/>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TEMPLATE_ASSEMBLE_XID" val="5f005b2dc1e42ffd0d0a8451"/>
  <p:tag name="KSO_WM_TEMPLATE_ASSEMBLE_GROUPID" val="5f005b2dc1e42ffd0d0a8451"/>
</p:tagLst>
</file>

<file path=ppt/tags/tag4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30_1*i*7"/>
  <p:tag name="KSO_WM_TEMPLATE_CATEGORY" val="diagram"/>
  <p:tag name="KSO_WM_TEMPLATE_INDEX" val="20209030"/>
  <p:tag name="KSO_WM_UNIT_LAYERLEVEL" val="1"/>
  <p:tag name="KSO_WM_TAG_VERSION" val="1.0"/>
  <p:tag name="KSO_WM_BEAUTIFY_FLAG" val="#wm#"/>
  <p:tag name="KSO_WM_UNIT_BLOCK" val="0"/>
  <p:tag name="KSO_WM_UNIT_SM_LIMIT_TYPE" val="1"/>
  <p:tag name="KSO_WM_UNIT_DEC_AREA_ID" val="96fce08095504b739f50c3127ecec35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TEMPLATE_ASSEMBLE_XID" val="5f005b2dc1e42ffd0d0a8451"/>
  <p:tag name="KSO_WM_TEMPLATE_ASSEMBLE_GROUPID" val="5f005b2dc1e42ffd0d0a8451"/>
</p:tagLst>
</file>

<file path=ppt/tags/tag4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9030_1*i*10"/>
  <p:tag name="KSO_WM_TEMPLATE_CATEGORY" val="diagram"/>
  <p:tag name="KSO_WM_TEMPLATE_INDEX" val="20209030"/>
  <p:tag name="KSO_WM_UNIT_LAYERLEVEL" val="1"/>
  <p:tag name="KSO_WM_TAG_VERSION" val="1.0"/>
  <p:tag name="KSO_WM_BEAUTIFY_FLAG" val="#wm#"/>
  <p:tag name="KSO_WM_UNIT_BLOCK" val="0"/>
  <p:tag name="KSO_WM_UNIT_SM_LIMIT_TYPE" val="0"/>
  <p:tag name="KSO_WM_UNIT_DEC_AREA_ID" val="cb428092e701423ca8848658d979063b"/>
  <p:tag name="KSO_WM_UNIT_DECORATE_INFO" val="{&quot;DecorateInfoH&quot;:{&quot;IsAbs&quot;:true},&quot;DecorateInfoW&quot;:{&quot;IsAbs&quot;:true},&quot;DecorateInfoX&quot;:{&quot;IsAbs&quot;:true,&quot;Pos&quot;:1},&quot;DecorateInfoY&quot;:{&quot;IsAbs&quot;:true,&quot;Pos&quot;:1},&quot;ReferentInfo&quot;:{&quot;Id&quot;:&quot;5efd75d1a2574cd7bc72485304cfd4ac&quot;,&quot;X&quot;:{&quot;Pos&quot;:1},&quot;Y&quot;:{&quot;Pos&quot;:1}}}"/>
  <p:tag name="KSO_WM_CHIP_GROUPID" val="5efd9ea781ee359a788b1dff"/>
  <p:tag name="KSO_WM_CHIP_XID" val="5efd9ea781ee359a788b1e00"/>
  <p:tag name="KSO_WM_UNIT_LINE_FORE_SCHEMECOLOR_INDEX_BRIGHTNESS" val="-0.25"/>
  <p:tag name="KSO_WM_UNIT_LINE_FORE_SCHEMECOLOR_INDEX" val="14"/>
  <p:tag name="KSO_WM_UNIT_LINE_FILL_TYPE" val="2"/>
  <p:tag name="KSO_WM_TEMPLATE_ASSEMBLE_XID" val="5f005b2dc1e42ffd0d0a8451"/>
  <p:tag name="KSO_WM_TEMPLATE_ASSEMBLE_GROUPID" val="5f005b2dc1e42ffd0d0a8451"/>
</p:tagLst>
</file>

<file path=ppt/tags/tag42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9030_1*a*1"/>
  <p:tag name="KSO_WM_TEMPLATE_CATEGORY" val="diagram"/>
  <p:tag name="KSO_WM_TEMPLATE_INDEX" val="2020903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5efd75d1a2574cd7bc72485304cfd4ac"/>
  <p:tag name="KSO_WM_ASSEMBLE_CHIP_INDEX" val="e5dafd4e73434c5bb900afa7ec8a88e6"/>
  <p:tag name="KSO_WM_UNIT_TEXT_FILL_FORE_SCHEMECOLOR_INDEX_BRIGHTNESS" val="0"/>
  <p:tag name="KSO_WM_UNIT_TEXT_FILL_FORE_SCHEMECOLOR_INDEX" val="13"/>
  <p:tag name="KSO_WM_UNIT_TEXT_FILL_TYPE" val="1"/>
  <p:tag name="KSO_WM_TEMPLATE_ASSEMBLE_XID" val="5f005b2dc1e42ffd0d0a8451"/>
  <p:tag name="KSO_WM_TEMPLATE_ASSEMBLE_GROUPID" val="5f005b2dc1e42ffd0d0a8451"/>
  <p:tag name="KSO_WM_TAG_Front_Size" val=""/>
  <p:tag name="KSO_WM_TAG_Backgroup_Id" val=""/>
  <p:tag name="KSO_WM_TAG_Backgroup_Size" val=""/>
  <p:tag name="KSO_WM_TAG_Zoder_Position" val=""/>
  <p:tag name="KSO_WM_UNIT_SMARTLAYOUT_COMPRESS_INFO" val="{&#10;    &quot;id&quot;: &quot;2020-07-04T18:34:23&quot;,&#10;    &quot;max&quot;: 3.5545669291338555,&#10;    &quot;parentMax&quot;: {&#10;        &quot;max&quot;: 32.40503937007874&#10;    },&#10;    &quot;topChanged&quot;: 3.5545669291338555&#10;}&#10;"/>
</p:tagLst>
</file>

<file path=ppt/tags/tag424.xml><?xml version="1.0" encoding="utf-8"?>
<p:tagLst xmlns:a="http://schemas.openxmlformats.org/drawingml/2006/main" xmlns:r="http://schemas.openxmlformats.org/officeDocument/2006/relationships" xmlns:p="http://schemas.openxmlformats.org/presentationml/2006/main">
  <p:tag name="KSO_WM_UNIT_VALUE" val="508*2242"/>
  <p:tag name="KSO_WM_UNIT_HIGHLIGHT" val="0"/>
  <p:tag name="KSO_WM_UNIT_COMPATIBLE" val="0"/>
  <p:tag name="KSO_WM_UNIT_DIAGRAM_ISNUMVISUAL" val="0"/>
  <p:tag name="KSO_WM_UNIT_DIAGRAM_ISREFERUNIT" val="0"/>
  <p:tag name="KSO_WM_UNIT_TYPE" val="d"/>
  <p:tag name="KSO_WM_UNIT_INDEX" val="1"/>
  <p:tag name="KSO_WM_UNIT_ID" val="diagram20209030_1*d*1"/>
  <p:tag name="KSO_WM_TEMPLATE_CATEGORY" val="diagram"/>
  <p:tag name="KSO_WM_TEMPLATE_INDEX" val="20209030"/>
  <p:tag name="KSO_WM_UNIT_LAYERLEVEL" val="1"/>
  <p:tag name="KSO_WM_TAG_VERSION" val="1.0"/>
  <p:tag name="KSO_WM_BEAUTIFY_FLAG" val="#wm#"/>
  <p:tag name="KSO_WM_CHIP_GROUPID" val="5e7310da9a230a26b9e88a19"/>
  <p:tag name="KSO_WM_CHIP_XID" val="5e7310da9a230a26b9e88a1a"/>
  <p:tag name="KSO_WM_UNIT_DEC_AREA_ID" val="d3bf762468174da49d25645bdcb52a25"/>
  <p:tag name="KSO_WM_ASSEMBLE_CHIP_INDEX" val="d0203db4cf3f4f5fa8d9a08fe5b83724"/>
  <p:tag name="KSO_WM_UNIT_PLACING_PICTURE" val="d0203db4cf3f4f5fa8d9a08fe5b83724"/>
  <p:tag name="KSO_WM_TEMPLATE_ASSEMBLE_XID" val="5f005b2dc1e42ffd0d0a8451"/>
  <p:tag name="KSO_WM_TEMPLATE_ASSEMBLE_GROUPID" val="5f005b2dc1e42ffd0d0a8451"/>
  <p:tag name="REFSHAPE" val="866145380"/>
  <p:tag name="KSO_WM_TAG_Front_Size" val=""/>
  <p:tag name="KSO_WM_TAG_Backgroup_Id" val=""/>
  <p:tag name="KSO_WM_TAG_Backgroup_Size" val=""/>
  <p:tag name="KSO_WM_TAG_Zoder_Position" val=""/>
</p:tagLst>
</file>

<file path=ppt/tags/tag4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30_1*i*8"/>
  <p:tag name="KSO_WM_TEMPLATE_CATEGORY" val="diagram"/>
  <p:tag name="KSO_WM_TEMPLATE_INDEX" val="20209030"/>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005b2dc1e42ffd0d0a8451"/>
  <p:tag name="KSO_WM_TEMPLATE_ASSEMBLE_GROUPID" val="5f005b2dc1e42ffd0d0a8451"/>
</p:tagLst>
</file>

<file path=ppt/tags/tag4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30_1*i*9"/>
  <p:tag name="KSO_WM_TEMPLATE_CATEGORY" val="diagram"/>
  <p:tag name="KSO_WM_TEMPLATE_INDEX" val="20209030"/>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005b2dc1e42ffd0d0a8451"/>
  <p:tag name="KSO_WM_TEMPLATE_ASSEMBLE_GROUPID" val="5f005b2dc1e42ffd0d0a8451"/>
</p:tagLst>
</file>

<file path=ppt/tags/tag4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30_1*i*5"/>
  <p:tag name="KSO_WM_TEMPLATE_CATEGORY" val="diagram"/>
  <p:tag name="KSO_WM_TEMPLATE_INDEX" val="20209030"/>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005b2dc1e42ffd0d0a8451"/>
  <p:tag name="KSO_WM_TEMPLATE_ASSEMBLE_GROUPID" val="5f005b2dc1e42ffd0d0a8451"/>
</p:tagLst>
</file>

<file path=ppt/tags/tag4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30_1*i*6"/>
  <p:tag name="KSO_WM_TEMPLATE_CATEGORY" val="diagram"/>
  <p:tag name="KSO_WM_TEMPLATE_INDEX" val="20209030"/>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005b2dc1e42ffd0d0a8451"/>
  <p:tag name="KSO_WM_TEMPLATE_ASSEMBLE_GROUPID" val="5f005b2dc1e42ffd0d0a8451"/>
</p:tagLst>
</file>

<file path=ppt/tags/tag429.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0-07-04T18:34:23&quot;,&quot;maxSize&quot;:{&quot;size1&quot;:37.121287805062749},&quot;minSize&quot;:{&quot;size1&quot;:28.221287805062754},&quot;normalSize&quot;:{&quot;size1&quot;:34.222221021744005},&quot;subLayout&quot;:[{&quot;id&quot;:&quot;2020-07-04T18:34:23&quot;,&quot;margin&quot;:{&quot;bottom&quot;:0,&quot;left&quot;:5.5029997825622559,&quot;right&quot;:5.9270000457763672,&quot;top&quot;:3.809999942779541},&quot;type&quot;:0},{&quot;id&quot;:&quot;2020-07-04T18:34:23&quot;,&quot;margin&quot;:{&quot;bottom&quot;:3.3870000839233398,&quot;left&quot;:5.5029997825622559,&quot;right&quot;:5.9270000457763672,&quot;top&quot;:1.6929999589920044},&quot;type&quot;:0}],&quot;type&quot;:0}"/>
  <p:tag name="KSO_WM_SLIDE_BACKGROUND" val="[&quot;general&quot;]"/>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SLIDE_ID" val="diagram2020903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4*473"/>
  <p:tag name="KSO_WM_SLIDE_POSITION" val="19*33"/>
  <p:tag name="KSO_WM_TAG_VERSION" val="1.0"/>
  <p:tag name="KSO_WM_BEAUTIFY_FLAG" val="#wm#"/>
  <p:tag name="KSO_WM_TEMPLATE_CATEGORY" val="diagram"/>
  <p:tag name="KSO_WM_TEMPLATE_INDEX" val="20209030"/>
  <p:tag name="KSO_WM_SLIDE_LAYOUT" val="a_d"/>
  <p:tag name="KSO_WM_SLIDE_LAYOUT_CNT" val="1_1"/>
  <p:tag name="KSO_WM_CHIP_XID" val="5efd9ea781ee359a788b1e00"/>
  <p:tag name="KSO_WM_CHIP_GROUPID" val="5efd9ea781ee359a788b1dff"/>
  <p:tag name="KSO_WM_SLIDE_BK_DARK_LIGHT" val="2"/>
  <p:tag name="KSO_WM_SLIDE_BACKGROUND_TYPE" val="general"/>
  <p:tag name="KSO_WM_SLIDE_SUPPORT_FEATURE_TYPE" val="3"/>
  <p:tag name="KSO_WM_TEMPLATE_ASSEMBLE_XID" val="5f005b2dc1e42ffd0d0a8451"/>
  <p:tag name="KSO_WM_TEMPLATE_ASSEMBLE_GROUPID" val="5f005b2dc1e42ffd0d0a8451"/>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30_1*i*1"/>
  <p:tag name="KSO_WM_TEMPLATE_CATEGORY" val="diagram"/>
  <p:tag name="KSO_WM_TEMPLATE_INDEX" val="20209030"/>
  <p:tag name="KSO_WM_UNIT_LAYERLEVEL" val="1"/>
  <p:tag name="KSO_WM_TAG_VERSION" val="1.0"/>
  <p:tag name="KSO_WM_BEAUTIFY_FLAG" val="#wm#"/>
  <p:tag name="KSO_WM_UNIT_BLOCK" val="0"/>
  <p:tag name="KSO_WM_UNIT_SM_LIMIT_TYPE" val="1"/>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005b2dc1e42ffd0d0a8451"/>
  <p:tag name="KSO_WM_TEMPLATE_ASSEMBLE_GROUPID" val="5f005b2dc1e42ffd0d0a8451"/>
</p:tagLst>
</file>

<file path=ppt/tags/tag4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30_1*i*2"/>
  <p:tag name="KSO_WM_TEMPLATE_CATEGORY" val="diagram"/>
  <p:tag name="KSO_WM_TEMPLATE_INDEX" val="20209030"/>
  <p:tag name="KSO_WM_UNIT_LAYERLEVEL" val="1"/>
  <p:tag name="KSO_WM_TAG_VERSION" val="1.0"/>
  <p:tag name="KSO_WM_BEAUTIFY_FLAG" val="#wm#"/>
  <p:tag name="KSO_WM_UNIT_BLOCK" val="0"/>
  <p:tag name="KSO_WM_UNIT_SM_LIMIT_TYPE" val="1"/>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005b2dc1e42ffd0d0a8451"/>
  <p:tag name="KSO_WM_TEMPLATE_ASSEMBLE_GROUPID" val="5f005b2dc1e42ffd0d0a8451"/>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30_1*i*3"/>
  <p:tag name="KSO_WM_TEMPLATE_CATEGORY" val="diagram"/>
  <p:tag name="KSO_WM_TEMPLATE_INDEX" val="20209030"/>
  <p:tag name="KSO_WM_UNIT_LAYERLEVEL" val="1"/>
  <p:tag name="KSO_WM_TAG_VERSION" val="1.0"/>
  <p:tag name="KSO_WM_BEAUTIFY_FLAG" val="#wm#"/>
  <p:tag name="KSO_WM_UNIT_BLOCK" val="0"/>
  <p:tag name="KSO_WM_UNIT_SM_LIMIT_TYPE" val="1"/>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005b2dc1e42ffd0d0a8451"/>
  <p:tag name="KSO_WM_TEMPLATE_ASSEMBLE_GROUPID" val="5f005b2dc1e42ffd0d0a8451"/>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30_1*i*4"/>
  <p:tag name="KSO_WM_TEMPLATE_CATEGORY" val="diagram"/>
  <p:tag name="KSO_WM_TEMPLATE_INDEX" val="20209030"/>
  <p:tag name="KSO_WM_UNIT_LAYERLEVEL" val="1"/>
  <p:tag name="KSO_WM_TAG_VERSION" val="1.0"/>
  <p:tag name="KSO_WM_BEAUTIFY_FLAG" val="#wm#"/>
  <p:tag name="KSO_WM_UNIT_BLOCK" val="0"/>
  <p:tag name="KSO_WM_UNIT_SM_LIMIT_TYPE" val="1"/>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TEMPLATE_ASSEMBLE_XID" val="5f005b2dc1e42ffd0d0a8451"/>
  <p:tag name="KSO_WM_TEMPLATE_ASSEMBLE_GROUPID" val="5f005b2dc1e42ffd0d0a8451"/>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30_1*i*7"/>
  <p:tag name="KSO_WM_TEMPLATE_CATEGORY" val="diagram"/>
  <p:tag name="KSO_WM_TEMPLATE_INDEX" val="20209030"/>
  <p:tag name="KSO_WM_UNIT_LAYERLEVEL" val="1"/>
  <p:tag name="KSO_WM_TAG_VERSION" val="1.0"/>
  <p:tag name="KSO_WM_BEAUTIFY_FLAG" val="#wm#"/>
  <p:tag name="KSO_WM_UNIT_BLOCK" val="0"/>
  <p:tag name="KSO_WM_UNIT_SM_LIMIT_TYPE" val="1"/>
  <p:tag name="KSO_WM_UNIT_DEC_AREA_ID" val="96fce08095504b739f50c3127ecec35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TEMPLATE_ASSEMBLE_XID" val="5f005b2dc1e42ffd0d0a8451"/>
  <p:tag name="KSO_WM_TEMPLATE_ASSEMBLE_GROUPID" val="5f005b2dc1e42ffd0d0a8451"/>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9030_1*i*10"/>
  <p:tag name="KSO_WM_TEMPLATE_CATEGORY" val="diagram"/>
  <p:tag name="KSO_WM_TEMPLATE_INDEX" val="20209030"/>
  <p:tag name="KSO_WM_UNIT_LAYERLEVEL" val="1"/>
  <p:tag name="KSO_WM_TAG_VERSION" val="1.0"/>
  <p:tag name="KSO_WM_BEAUTIFY_FLAG" val="#wm#"/>
  <p:tag name="KSO_WM_UNIT_BLOCK" val="0"/>
  <p:tag name="KSO_WM_UNIT_SM_LIMIT_TYPE" val="0"/>
  <p:tag name="KSO_WM_UNIT_DEC_AREA_ID" val="cb428092e701423ca8848658d979063b"/>
  <p:tag name="KSO_WM_UNIT_DECORATE_INFO" val="{&quot;DecorateInfoH&quot;:{&quot;IsAbs&quot;:true},&quot;DecorateInfoW&quot;:{&quot;IsAbs&quot;:true},&quot;DecorateInfoX&quot;:{&quot;IsAbs&quot;:true,&quot;Pos&quot;:1},&quot;DecorateInfoY&quot;:{&quot;IsAbs&quot;:true,&quot;Pos&quot;:1},&quot;ReferentInfo&quot;:{&quot;Id&quot;:&quot;5efd75d1a2574cd7bc72485304cfd4ac&quot;,&quot;X&quot;:{&quot;Pos&quot;:1},&quot;Y&quot;:{&quot;Pos&quot;:1}}}"/>
  <p:tag name="KSO_WM_CHIP_GROUPID" val="5efd9ea781ee359a788b1dff"/>
  <p:tag name="KSO_WM_CHIP_XID" val="5efd9ea781ee359a788b1e00"/>
  <p:tag name="KSO_WM_UNIT_LINE_FORE_SCHEMECOLOR_INDEX_BRIGHTNESS" val="-0.25"/>
  <p:tag name="KSO_WM_UNIT_LINE_FORE_SCHEMECOLOR_INDEX" val="14"/>
  <p:tag name="KSO_WM_UNIT_LINE_FILL_TYPE" val="2"/>
  <p:tag name="KSO_WM_TEMPLATE_ASSEMBLE_XID" val="5f005b2dc1e42ffd0d0a8451"/>
  <p:tag name="KSO_WM_TEMPLATE_ASSEMBLE_GROUPID" val="5f005b2dc1e42ffd0d0a8451"/>
</p:tagLst>
</file>

<file path=ppt/tags/tag43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9030_1*a*1"/>
  <p:tag name="KSO_WM_TEMPLATE_CATEGORY" val="diagram"/>
  <p:tag name="KSO_WM_TEMPLATE_INDEX" val="2020903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5efd75d1a2574cd7bc72485304cfd4ac"/>
  <p:tag name="KSO_WM_ASSEMBLE_CHIP_INDEX" val="e5dafd4e73434c5bb900afa7ec8a88e6"/>
  <p:tag name="KSO_WM_UNIT_TEXT_FILL_FORE_SCHEMECOLOR_INDEX_BRIGHTNESS" val="0"/>
  <p:tag name="KSO_WM_UNIT_TEXT_FILL_FORE_SCHEMECOLOR_INDEX" val="13"/>
  <p:tag name="KSO_WM_UNIT_TEXT_FILL_TYPE" val="1"/>
  <p:tag name="KSO_WM_TEMPLATE_ASSEMBLE_XID" val="5f005b2dc1e42ffd0d0a8451"/>
  <p:tag name="KSO_WM_TEMPLATE_ASSEMBLE_GROUPID" val="5f005b2dc1e42ffd0d0a8451"/>
  <p:tag name="KSO_WM_TAG_Front_Size" val=""/>
  <p:tag name="KSO_WM_TAG_Backgroup_Id" val=""/>
  <p:tag name="KSO_WM_TAG_Backgroup_Size" val=""/>
  <p:tag name="KSO_WM_TAG_Zoder_Position" val=""/>
  <p:tag name="KSO_WM_UNIT_SMARTLAYOUT_COMPRESS_INFO" val="{&#10;    &quot;id&quot;: &quot;2020-07-04T18:34:23&quot;,&#10;    &quot;max&quot;: 3.5545669291338555,&#10;    &quot;parentMax&quot;: {&#10;        &quot;max&quot;: 32.40503937007874&#10;    },&#10;    &quot;topChanged&quot;: 3.5545669291338555&#10;}&#10;"/>
</p:tagLst>
</file>

<file path=ppt/tags/tag4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30_1*i*8"/>
  <p:tag name="KSO_WM_TEMPLATE_CATEGORY" val="diagram"/>
  <p:tag name="KSO_WM_TEMPLATE_INDEX" val="20209030"/>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005b2dc1e42ffd0d0a8451"/>
  <p:tag name="KSO_WM_TEMPLATE_ASSEMBLE_GROUPID" val="5f005b2dc1e42ffd0d0a8451"/>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30_1*i*9"/>
  <p:tag name="KSO_WM_TEMPLATE_CATEGORY" val="diagram"/>
  <p:tag name="KSO_WM_TEMPLATE_INDEX" val="20209030"/>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005b2dc1e42ffd0d0a8451"/>
  <p:tag name="KSO_WM_TEMPLATE_ASSEMBLE_GROUPID" val="5f005b2dc1e42ffd0d0a8451"/>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30_1*i*5"/>
  <p:tag name="KSO_WM_TEMPLATE_CATEGORY" val="diagram"/>
  <p:tag name="KSO_WM_TEMPLATE_INDEX" val="20209030"/>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005b2dc1e42ffd0d0a8451"/>
  <p:tag name="KSO_WM_TEMPLATE_ASSEMBLE_GROUPID" val="5f005b2dc1e42ffd0d0a8451"/>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30_1*i*6"/>
  <p:tag name="KSO_WM_TEMPLATE_CATEGORY" val="diagram"/>
  <p:tag name="KSO_WM_TEMPLATE_INDEX" val="20209030"/>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005b2dc1e42ffd0d0a8451"/>
  <p:tag name="KSO_WM_TEMPLATE_ASSEMBLE_GROUPID" val="5f005b2dc1e42ffd0d0a8451"/>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717"/>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SLIDE_LAYOUT" val="a_f"/>
  <p:tag name="KSO_WM_SLIDE_LAYOUT_CNT" val="1_1"/>
  <p:tag name="KSO_WM_TEMPLATE_MASTER_TYPE" val="0"/>
  <p:tag name="KSO_WM_TEMPLATE_COLOR_TYPE" val="1"/>
  <p:tag name="KSO_WM_SLIDE_BACKGROUND" val="[&quot;general&quot;]"/>
  <p:tag name="KSO_WM_SLIDE_RATIO" val="1.777778"/>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lm&quot;,&quot;text_direction&quot;:&quot;horizontal&quot;,&quot;chip_types&quot;:[&quot;text&quot;]}],[{&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cm&quot;,&quot;text_direction&quot;:&quot;horizontal&quot;,&quot;chip_types&quot;:[&quot;diagram&quot;,&quot;pictext&quot;,&quot;picture&quot;,&quot;chart&quot;,&quot;table&quot;,&quot;video&quot;],&quot;support_features&quot;:[&quot;collage&quot;]}]]"/>
  <p:tag name="KSO_WM_CHIP_XID" val="5ef1707e5bb2a422ac9a2b54"/>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5f69c07bb22fc7aed70b6168"/>
  <p:tag name="KSO_WM_TEMPLATE_ASSEMBLE_GROUPID" val="5f69c07bb22fc7aed70b6168"/>
  <p:tag name="KSO_WM_SLIDE_LAYOUT_INFO" val="{&quot;backgroundInfo&quot;:[{&quot;bottom&quot;:0,&quot;bottomAbs&quot;:false,&quot;left&quot;:0,&quot;leftAbs&quot;:false,&quot;right&quot;:0,&quot;rightAbs&quot;:false,&quot;top&quot;:0,&quot;topAbs&quot;:false,&quot;type&quot;:&quot;general&quot;}],&quot;id&quot;:&quot;2020-09-22T17:14:35&quot;,&quot;maxSize&quot;:{&quot;size1&quot;:22.399999999999999},&quot;minSize&quot;:{&quot;size1&quot;:20},&quot;normalSize&quot;:{&quot;size1&quot;:20.000185185185181},&quot;subLayout&quot;:[{&quot;id&quot;:&quot;2020-09-22T17:14:35&quot;,&quot;margin&quot;:{&quot;bottom&quot;:0.026000002399086952,&quot;left&quot;:1.6929999589920044,&quot;right&quot;:8.0430002212524414,&quot;top&quot;:1.6929999589920044},&quot;type&quot;:0},{&quot;id&quot;:&quot;2020-09-22T17:14:35&quot;,&quot;margin&quot;:{&quot;bottom&quot;:2.9630000591278076,&quot;left&quot;:3.3870000839233398,&quot;right&quot;:3.3859999179840088,&quot;top&quot;:2.0899999141693115},&quot;type&quot;:0}],&quot;type&quot;:0}"/>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717_1*i*1"/>
  <p:tag name="KSO_WM_TEMPLATE_CATEGORY" val="diagram"/>
  <p:tag name="KSO_WM_TEMPLATE_INDEX" val="20208717"/>
  <p:tag name="KSO_WM_UNIT_LAYERLEVEL" val="1"/>
  <p:tag name="KSO_WM_TAG_VERSION" val="1.0"/>
  <p:tag name="KSO_WM_BEAUTIFY_FLAG" val="#wm#"/>
  <p:tag name="KSO_WM_UNIT_BLOCK" val="0"/>
  <p:tag name="KSO_WM_UNIT_SM_LIMIT_TYPE" val="1"/>
  <p:tag name="KSO_WM_UNIT_DEC_AREA_ID" val="031f09c4cedb4b11b66eaad01eac555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3"/>
  <p:tag name="KSO_WM_TEMPLATE_ASSEMBLE_XID" val="5f69c07bb22fc7aed70b6168"/>
  <p:tag name="KSO_WM_TEMPLATE_ASSEMBLE_GROUPID" val="5f69c07bb22fc7aed70b6168"/>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1"/>
  <p:tag name="KSO_WM_UNIT_DEC_AREA_ID" val="87d16a5fd8004a03af2e09f03448e1b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1707e5bb2a422ac9a2b53"/>
  <p:tag name="KSO_WM_CHIP_XID" val="5ef1707e5bb2a422ac9a2b54"/>
  <p:tag name="KSO_WM_TEMPLATE_ASSEMBLE_XID" val="5f69c07bb22fc7aed70b6168"/>
  <p:tag name="KSO_WM_TEMPLATE_ASSEMBLE_GROUPID" val="5f69c07bb22fc7aed70b6168"/>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19afcdda73e542af907d5d0e404ad461"/>
  <p:tag name="KSO_WM_UNIT_DECORATE_INFO" val="{&quot;DecorateInfoH&quot;:{&quot;IsAbs&quot;:true},&quot;DecorateInfoW&quot;:{&quot;IsAbs&quot;:true},&quot;DecorateInfoX&quot;:{&quot;IsAbs&quot;:true,&quot;Pos&quot;:1},&quot;DecorateInfoY&quot;:{&quot;IsAbs&quot;:true,&quot;Pos&quot;:1},&quot;ReferentInfo&quot;:{&quot;Id&quot;:&quot;56f08f4edb9a497facd3ade331f707c9&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f69c07bb22fc7aed70b6168"/>
  <p:tag name="KSO_WM_TEMPLATE_ASSEMBLE_GROUPID" val="5f69c07bb22fc7aed70b6168"/>
</p:tagLst>
</file>

<file path=ppt/tags/tag44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08717_1*a*1"/>
  <p:tag name="KSO_WM_TEMPLATE_CATEGORY" val="diagram"/>
  <p:tag name="KSO_WM_TEMPLATE_INDEX" val="2020871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m&quot;,&quot;fill_mode&quot;:&quot;full&quot;}"/>
  <p:tag name="KSO_WM_UNIT_DEC_AREA_ID" val="9180fb421a8c46979d4321862f7d3c30"/>
  <p:tag name="KSO_WM_ASSEMBLE_CHIP_INDEX" val="7adc9b8cab4f40038397425c9a6464fc"/>
  <p:tag name="KSO_WM_UNIT_TEXT_FILL_FORE_SCHEMECOLOR_INDEX_BRIGHTNESS" val="0"/>
  <p:tag name="KSO_WM_UNIT_TEXT_FILL_FORE_SCHEMECOLOR_INDEX" val="13"/>
  <p:tag name="KSO_WM_UNIT_TEXT_FILL_TYPE" val="1"/>
  <p:tag name="KSO_WM_TEMPLATE_ASSEMBLE_XID" val="5f69c07bb22fc7aed70b6168"/>
  <p:tag name="KSO_WM_TEMPLATE_ASSEMBLE_GROUPID" val="5f69c07bb22fc7aed70b6168"/>
  <p:tag name="KSO_WM_TAG_Front_Size" val=""/>
  <p:tag name="KSO_WM_TAG_Backgroup_Id" val=""/>
  <p:tag name="KSO_WM_TAG_Backgroup_Size" val=""/>
  <p:tag name="KSO_WM_TAG_Zoder_Position" val=""/>
  <p:tag name="KSO_WM_UNIT_SMARTLAYOUT_COMPRESS_INFO" val="{&#10;    &quot;id&quot;: &quot;2020-09-22T17:14:35&quot;,&#10;    &quot;max&quot;: 8.3088976377952761,&#10;    &quot;topChanged&quot;: 8.1574457982858295&#10;}&#10;"/>
</p:tagLst>
</file>

<file path=ppt/tags/tag44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CHIP_FILLAREA_FILL_RULE" val="{&quot;fill_align&quot;:&quot;cm&quot;,&quot;fill_mode&quot;:&quot;full&quot;}"/>
  <p:tag name="KSO_WM_UNIT_DEC_AREA_ID" val="56f08f4edb9a497facd3ade331f707c9"/>
  <p:tag name="KSO_WM_ASSEMBLE_CHIP_INDEX" val="032a7044c8e74bfbafa6c6b420f3ab82"/>
  <p:tag name="KSO_WM_UNIT_TEXT_FILL_FORE_SCHEMECOLOR_INDEX_BRIGHTNESS" val="0.25"/>
  <p:tag name="KSO_WM_UNIT_TEXT_FILL_FORE_SCHEMECOLOR_INDEX" val="13"/>
  <p:tag name="KSO_WM_UNIT_TEXT_FILL_TYPE" val="1"/>
  <p:tag name="KSO_WM_TEMPLATE_ASSEMBLE_XID" val="5f69c07bb22fc7aed70b6168"/>
  <p:tag name="KSO_WM_TEMPLATE_ASSEMBLE_GROUPID" val="5f69c07bb22fc7aed70b6168"/>
  <p:tag name="KSO_WM_TAG_Front_Size" val=""/>
  <p:tag name="KSO_WM_TAG_Backgroup_Id" val=""/>
  <p:tag name="KSO_WM_TAG_Backgroup_Size" val=""/>
  <p:tag name="KSO_WM_TAG_Zoder_Position" val=""/>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717"/>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717"/>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SLIDE_LAYOUT" val="a_f"/>
  <p:tag name="KSO_WM_SLIDE_LAYOUT_CNT" val="1_1"/>
  <p:tag name="KSO_WM_TEMPLATE_MASTER_TYPE" val="0"/>
  <p:tag name="KSO_WM_TEMPLATE_COLOR_TYPE" val="1"/>
  <p:tag name="KSO_WM_SLIDE_BACKGROUND" val="[&quot;general&quot;]"/>
  <p:tag name="KSO_WM_SLIDE_RATIO" val="1.777778"/>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lm&quot;,&quot;text_direction&quot;:&quot;horizontal&quot;,&quot;chip_types&quot;:[&quot;text&quot;]}],[{&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cm&quot;,&quot;text_direction&quot;:&quot;horizontal&quot;,&quot;chip_types&quot;:[&quot;diagram&quot;,&quot;pictext&quot;,&quot;picture&quot;,&quot;chart&quot;,&quot;table&quot;,&quot;video&quot;],&quot;support_features&quot;:[&quot;collage&quot;]}]]"/>
  <p:tag name="KSO_WM_CHIP_XID" val="5ef1707e5bb2a422ac9a2b54"/>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5f69c07bb22fc7aed70b6168"/>
  <p:tag name="KSO_WM_TEMPLATE_ASSEMBLE_GROUPID" val="5f69c07bb22fc7aed70b6168"/>
  <p:tag name="KSO_WM_SLIDE_LAYOUT_INFO" val="{&quot;backgroundInfo&quot;:[{&quot;bottom&quot;:0,&quot;bottomAbs&quot;:false,&quot;left&quot;:0,&quot;leftAbs&quot;:false,&quot;right&quot;:0,&quot;rightAbs&quot;:false,&quot;top&quot;:0,&quot;topAbs&quot;:false,&quot;type&quot;:&quot;general&quot;}],&quot;id&quot;:&quot;2020-09-22T17:14:35&quot;,&quot;maxSize&quot;:{&quot;size1&quot;:22.399999999999999},&quot;minSize&quot;:{&quot;size1&quot;:20},&quot;normalSize&quot;:{&quot;size1&quot;:20.000185185185181},&quot;subLayout&quot;:[{&quot;id&quot;:&quot;2020-09-22T17:14:35&quot;,&quot;margin&quot;:{&quot;bottom&quot;:0.026000002399086952,&quot;left&quot;:1.6929999589920044,&quot;right&quot;:8.0430002212524414,&quot;top&quot;:1.6929999589920044},&quot;type&quot;:0},{&quot;id&quot;:&quot;2020-09-22T17:14:35&quot;,&quot;margin&quot;:{&quot;bottom&quot;:2.9630000591278076,&quot;left&quot;:3.3870000839233398,&quot;right&quot;:3.3859999179840088,&quot;top&quot;:2.0899999141693115},&quot;type&quot;:0}],&quot;type&quot;:0}"/>
</p:tagLst>
</file>

<file path=ppt/tags/tag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717_1*i*1"/>
  <p:tag name="KSO_WM_TEMPLATE_CATEGORY" val="diagram"/>
  <p:tag name="KSO_WM_TEMPLATE_INDEX" val="20208717"/>
  <p:tag name="KSO_WM_UNIT_LAYERLEVEL" val="1"/>
  <p:tag name="KSO_WM_TAG_VERSION" val="1.0"/>
  <p:tag name="KSO_WM_BEAUTIFY_FLAG" val="#wm#"/>
  <p:tag name="KSO_WM_UNIT_BLOCK" val="0"/>
  <p:tag name="KSO_WM_UNIT_SM_LIMIT_TYPE" val="1"/>
  <p:tag name="KSO_WM_UNIT_DEC_AREA_ID" val="031f09c4cedb4b11b66eaad01eac555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3"/>
  <p:tag name="KSO_WM_TEMPLATE_ASSEMBLE_XID" val="5f69c07bb22fc7aed70b6168"/>
  <p:tag name="KSO_WM_TEMPLATE_ASSEMBLE_GROUPID" val="5f69c07bb22fc7aed70b6168"/>
</p:tagLst>
</file>

<file path=ppt/tags/tag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1"/>
  <p:tag name="KSO_WM_UNIT_DEC_AREA_ID" val="87d16a5fd8004a03af2e09f03448e1b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1707e5bb2a422ac9a2b53"/>
  <p:tag name="KSO_WM_CHIP_XID" val="5ef1707e5bb2a422ac9a2b54"/>
  <p:tag name="KSO_WM_TEMPLATE_ASSEMBLE_XID" val="5f69c07bb22fc7aed70b6168"/>
  <p:tag name="KSO_WM_TEMPLATE_ASSEMBLE_GROUPID" val="5f69c07bb22fc7aed70b6168"/>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19afcdda73e542af907d5d0e404ad461"/>
  <p:tag name="KSO_WM_UNIT_DECORATE_INFO" val="{&quot;DecorateInfoH&quot;:{&quot;IsAbs&quot;:true},&quot;DecorateInfoW&quot;:{&quot;IsAbs&quot;:true},&quot;DecorateInfoX&quot;:{&quot;IsAbs&quot;:true,&quot;Pos&quot;:1},&quot;DecorateInfoY&quot;:{&quot;IsAbs&quot;:true,&quot;Pos&quot;:1},&quot;ReferentInfo&quot;:{&quot;Id&quot;:&quot;56f08f4edb9a497facd3ade331f707c9&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f69c07bb22fc7aed70b6168"/>
  <p:tag name="KSO_WM_TEMPLATE_ASSEMBLE_GROUPID" val="5f69c07bb22fc7aed70b6168"/>
</p:tagLst>
</file>

<file path=ppt/tags/tag45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08717_1*a*1"/>
  <p:tag name="KSO_WM_TEMPLATE_CATEGORY" val="diagram"/>
  <p:tag name="KSO_WM_TEMPLATE_INDEX" val="2020871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m&quot;,&quot;fill_mode&quot;:&quot;full&quot;}"/>
  <p:tag name="KSO_WM_UNIT_DEC_AREA_ID" val="9180fb421a8c46979d4321862f7d3c30"/>
  <p:tag name="KSO_WM_ASSEMBLE_CHIP_INDEX" val="7adc9b8cab4f40038397425c9a6464fc"/>
  <p:tag name="KSO_WM_UNIT_TEXT_FILL_FORE_SCHEMECOLOR_INDEX_BRIGHTNESS" val="0"/>
  <p:tag name="KSO_WM_UNIT_TEXT_FILL_FORE_SCHEMECOLOR_INDEX" val="13"/>
  <p:tag name="KSO_WM_UNIT_TEXT_FILL_TYPE" val="1"/>
  <p:tag name="KSO_WM_TEMPLATE_ASSEMBLE_XID" val="5f69c07bb22fc7aed70b6168"/>
  <p:tag name="KSO_WM_TEMPLATE_ASSEMBLE_GROUPID" val="5f69c07bb22fc7aed70b6168"/>
  <p:tag name="KSO_WM_TAG_Front_Size" val=""/>
  <p:tag name="KSO_WM_TAG_Backgroup_Id" val=""/>
  <p:tag name="KSO_WM_TAG_Backgroup_Size" val=""/>
  <p:tag name="KSO_WM_TAG_Zoder_Position" val=""/>
  <p:tag name="KSO_WM_UNIT_SMARTLAYOUT_COMPRESS_INFO" val="{&#10;    &quot;id&quot;: &quot;2020-09-22T17:14:35&quot;,&#10;    &quot;max&quot;: 8.3088976377952761,&#10;    &quot;topChanged&quot;: 8.1574457982858295&#10;}&#10;"/>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CHIP_FILLAREA_FILL_RULE" val="{&quot;fill_align&quot;:&quot;cm&quot;,&quot;fill_mode&quot;:&quot;full&quot;}"/>
  <p:tag name="KSO_WM_UNIT_DEC_AREA_ID" val="56f08f4edb9a497facd3ade331f707c9"/>
  <p:tag name="KSO_WM_ASSEMBLE_CHIP_INDEX" val="032a7044c8e74bfbafa6c6b420f3ab82"/>
  <p:tag name="KSO_WM_UNIT_TEXT_FILL_FORE_SCHEMECOLOR_INDEX_BRIGHTNESS" val="0.25"/>
  <p:tag name="KSO_WM_UNIT_TEXT_FILL_FORE_SCHEMECOLOR_INDEX" val="13"/>
  <p:tag name="KSO_WM_UNIT_TEXT_FILL_TYPE" val="1"/>
  <p:tag name="KSO_WM_TEMPLATE_ASSEMBLE_XID" val="5f69c07bb22fc7aed70b6168"/>
  <p:tag name="KSO_WM_TEMPLATE_ASSEMBLE_GROUPID" val="5f69c07bb22fc7aed70b6168"/>
  <p:tag name="KSO_WM_TAG_Front_Size" val=""/>
  <p:tag name="KSO_WM_TAG_Backgroup_Id" val=""/>
  <p:tag name="KSO_WM_TAG_Backgroup_Size" val=""/>
  <p:tag name="KSO_WM_TAG_Zoder_Position" val=""/>
</p:tagLst>
</file>

<file path=ppt/tags/tag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717"/>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SLIDE_LAYOUT" val="a_f"/>
  <p:tag name="KSO_WM_SLIDE_LAYOUT_CNT" val="1_1"/>
  <p:tag name="KSO_WM_TEMPLATE_MASTER_TYPE" val="0"/>
  <p:tag name="KSO_WM_TEMPLATE_COLOR_TYPE" val="1"/>
  <p:tag name="KSO_WM_SLIDE_BACKGROUND" val="[&quot;general&quot;]"/>
  <p:tag name="KSO_WM_SLIDE_RATIO" val="1.777778"/>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lm&quot;,&quot;text_direction&quot;:&quot;horizontal&quot;,&quot;chip_types&quot;:[&quot;text&quot;]}],[{&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cm&quot;,&quot;text_direction&quot;:&quot;horizontal&quot;,&quot;chip_types&quot;:[&quot;diagram&quot;,&quot;pictext&quot;,&quot;picture&quot;,&quot;chart&quot;,&quot;table&quot;,&quot;video&quot;],&quot;support_features&quot;:[&quot;collage&quot;]}]]"/>
  <p:tag name="KSO_WM_CHIP_XID" val="5ef1707e5bb2a422ac9a2b54"/>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5f69c07bb22fc7aed70b6168"/>
  <p:tag name="KSO_WM_TEMPLATE_ASSEMBLE_GROUPID" val="5f69c07bb22fc7aed70b6168"/>
  <p:tag name="KSO_WM_SLIDE_LAYOUT_INFO" val="{&quot;backgroundInfo&quot;:[{&quot;bottom&quot;:0,&quot;bottomAbs&quot;:false,&quot;left&quot;:0,&quot;leftAbs&quot;:false,&quot;right&quot;:0,&quot;rightAbs&quot;:false,&quot;top&quot;:0,&quot;topAbs&quot;:false,&quot;type&quot;:&quot;general&quot;}],&quot;id&quot;:&quot;2020-09-22T17:14:35&quot;,&quot;maxSize&quot;:{&quot;size1&quot;:22.399999999999999},&quot;minSize&quot;:{&quot;size1&quot;:20},&quot;normalSize&quot;:{&quot;size1&quot;:20.000185185185181},&quot;subLayout&quot;:[{&quot;id&quot;:&quot;2020-09-22T17:14:35&quot;,&quot;margin&quot;:{&quot;bottom&quot;:0.026000002399086952,&quot;left&quot;:1.6929999589920044,&quot;right&quot;:8.0430002212524414,&quot;top&quot;:1.6929999589920044},&quot;type&quot;:0},{&quot;id&quot;:&quot;2020-09-22T17:14:35&quot;,&quot;margin&quot;:{&quot;bottom&quot;:2.9630000591278076,&quot;left&quot;:3.3870000839233398,&quot;right&quot;:3.3859999179840088,&quot;top&quot;:2.0899999141693115},&quot;type&quot;:0}],&quot;type&quot;:0}"/>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717_1*i*1"/>
  <p:tag name="KSO_WM_TEMPLATE_CATEGORY" val="diagram"/>
  <p:tag name="KSO_WM_TEMPLATE_INDEX" val="20208717"/>
  <p:tag name="KSO_WM_UNIT_LAYERLEVEL" val="1"/>
  <p:tag name="KSO_WM_TAG_VERSION" val="1.0"/>
  <p:tag name="KSO_WM_BEAUTIFY_FLAG" val="#wm#"/>
  <p:tag name="KSO_WM_UNIT_BLOCK" val="0"/>
  <p:tag name="KSO_WM_UNIT_SM_LIMIT_TYPE" val="1"/>
  <p:tag name="KSO_WM_UNIT_DEC_AREA_ID" val="031f09c4cedb4b11b66eaad01eac555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3"/>
  <p:tag name="KSO_WM_TEMPLATE_ASSEMBLE_XID" val="5f69c07bb22fc7aed70b6168"/>
  <p:tag name="KSO_WM_TEMPLATE_ASSEMBLE_GROUPID" val="5f69c07bb22fc7aed70b6168"/>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1"/>
  <p:tag name="KSO_WM_UNIT_DEC_AREA_ID" val="87d16a5fd8004a03af2e09f03448e1b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1707e5bb2a422ac9a2b53"/>
  <p:tag name="KSO_WM_CHIP_XID" val="5ef1707e5bb2a422ac9a2b54"/>
  <p:tag name="KSO_WM_TEMPLATE_ASSEMBLE_XID" val="5f69c07bb22fc7aed70b6168"/>
  <p:tag name="KSO_WM_TEMPLATE_ASSEMBLE_GROUPID" val="5f69c07bb22fc7aed70b6168"/>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19afcdda73e542af907d5d0e404ad461"/>
  <p:tag name="KSO_WM_UNIT_DECORATE_INFO" val="{&quot;DecorateInfoH&quot;:{&quot;IsAbs&quot;:true},&quot;DecorateInfoW&quot;:{&quot;IsAbs&quot;:true},&quot;DecorateInfoX&quot;:{&quot;IsAbs&quot;:true,&quot;Pos&quot;:1},&quot;DecorateInfoY&quot;:{&quot;IsAbs&quot;:true,&quot;Pos&quot;:1},&quot;ReferentInfo&quot;:{&quot;Id&quot;:&quot;56f08f4edb9a497facd3ade331f707c9&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f69c07bb22fc7aed70b6168"/>
  <p:tag name="KSO_WM_TEMPLATE_ASSEMBLE_GROUPID" val="5f69c07bb22fc7aed70b6168"/>
</p:tagLst>
</file>

<file path=ppt/tags/tag47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08717_1*a*1"/>
  <p:tag name="KSO_WM_TEMPLATE_CATEGORY" val="diagram"/>
  <p:tag name="KSO_WM_TEMPLATE_INDEX" val="2020871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m&quot;,&quot;fill_mode&quot;:&quot;full&quot;}"/>
  <p:tag name="KSO_WM_UNIT_DEC_AREA_ID" val="9180fb421a8c46979d4321862f7d3c30"/>
  <p:tag name="KSO_WM_ASSEMBLE_CHIP_INDEX" val="7adc9b8cab4f40038397425c9a6464fc"/>
  <p:tag name="KSO_WM_UNIT_TEXT_FILL_FORE_SCHEMECOLOR_INDEX_BRIGHTNESS" val="0"/>
  <p:tag name="KSO_WM_UNIT_TEXT_FILL_FORE_SCHEMECOLOR_INDEX" val="13"/>
  <p:tag name="KSO_WM_UNIT_TEXT_FILL_TYPE" val="1"/>
  <p:tag name="KSO_WM_TEMPLATE_ASSEMBLE_XID" val="5f69c07bb22fc7aed70b6168"/>
  <p:tag name="KSO_WM_TEMPLATE_ASSEMBLE_GROUPID" val="5f69c07bb22fc7aed70b6168"/>
  <p:tag name="KSO_WM_TAG_Front_Size" val=""/>
  <p:tag name="KSO_WM_TAG_Backgroup_Id" val=""/>
  <p:tag name="KSO_WM_TAG_Backgroup_Size" val=""/>
  <p:tag name="KSO_WM_TAG_Zoder_Position" val=""/>
  <p:tag name="KSO_WM_UNIT_SMARTLAYOUT_COMPRESS_INFO" val="{&#10;    &quot;id&quot;: &quot;2020-09-22T17:14:35&quot;,&#10;    &quot;max&quot;: 8.3088976377952761,&#10;    &quot;topChanged&quot;: 8.1574457982858295&#10;}&#10;"/>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717"/>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SLIDE_LAYOUT" val="a_f"/>
  <p:tag name="KSO_WM_SLIDE_LAYOUT_CNT" val="1_1"/>
  <p:tag name="KSO_WM_TEMPLATE_MASTER_TYPE" val="0"/>
  <p:tag name="KSO_WM_TEMPLATE_COLOR_TYPE" val="1"/>
  <p:tag name="KSO_WM_SLIDE_BACKGROUND" val="[&quot;general&quot;]"/>
  <p:tag name="KSO_WM_SLIDE_RATIO" val="1.777778"/>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lm&quot;,&quot;text_direction&quot;:&quot;horizontal&quot;,&quot;chip_types&quot;:[&quot;text&quot;]}],[{&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cm&quot;,&quot;text_direction&quot;:&quot;horizontal&quot;,&quot;chip_types&quot;:[&quot;diagram&quot;,&quot;pictext&quot;,&quot;picture&quot;,&quot;chart&quot;,&quot;table&quot;,&quot;video&quot;],&quot;support_features&quot;:[&quot;collage&quot;]}]]"/>
  <p:tag name="KSO_WM_CHIP_XID" val="5ef1707e5bb2a422ac9a2b54"/>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5f69c07bb22fc7aed70b6168"/>
  <p:tag name="KSO_WM_TEMPLATE_ASSEMBLE_GROUPID" val="5f69c07bb22fc7aed70b6168"/>
  <p:tag name="KSO_WM_SLIDE_LAYOUT_INFO" val="{&quot;backgroundInfo&quot;:[{&quot;bottom&quot;:0,&quot;bottomAbs&quot;:false,&quot;left&quot;:0,&quot;leftAbs&quot;:false,&quot;right&quot;:0,&quot;rightAbs&quot;:false,&quot;top&quot;:0,&quot;topAbs&quot;:false,&quot;type&quot;:&quot;general&quot;}],&quot;id&quot;:&quot;2020-09-22T17:14:35&quot;,&quot;maxSize&quot;:{&quot;size1&quot;:22.399999999999999},&quot;minSize&quot;:{&quot;size1&quot;:20},&quot;normalSize&quot;:{&quot;size1&quot;:20.000185185185181},&quot;subLayout&quot;:[{&quot;id&quot;:&quot;2020-09-22T17:14:35&quot;,&quot;margin&quot;:{&quot;bottom&quot;:0.026000002399086952,&quot;left&quot;:1.6929999589920044,&quot;right&quot;:8.0430002212524414,&quot;top&quot;:1.6929999589920044},&quot;type&quot;:0},{&quot;id&quot;:&quot;2020-09-22T17:14:35&quot;,&quot;margin&quot;:{&quot;bottom&quot;:2.9630000591278076,&quot;left&quot;:3.3870000839233398,&quot;right&quot;:3.3859999179840088,&quot;top&quot;:2.0899999141693115},&quot;type&quot;:0}],&quot;type&quot;:0}"/>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717_1*i*1"/>
  <p:tag name="KSO_WM_TEMPLATE_CATEGORY" val="diagram"/>
  <p:tag name="KSO_WM_TEMPLATE_INDEX" val="20208717"/>
  <p:tag name="KSO_WM_UNIT_LAYERLEVEL" val="1"/>
  <p:tag name="KSO_WM_TAG_VERSION" val="1.0"/>
  <p:tag name="KSO_WM_BEAUTIFY_FLAG" val="#wm#"/>
  <p:tag name="KSO_WM_UNIT_BLOCK" val="0"/>
  <p:tag name="KSO_WM_UNIT_SM_LIMIT_TYPE" val="1"/>
  <p:tag name="KSO_WM_UNIT_DEC_AREA_ID" val="031f09c4cedb4b11b66eaad01eac555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3"/>
  <p:tag name="KSO_WM_TEMPLATE_ASSEMBLE_XID" val="5f69c07bb22fc7aed70b6168"/>
  <p:tag name="KSO_WM_TEMPLATE_ASSEMBLE_GROUPID" val="5f69c07bb22fc7aed70b6168"/>
</p:tagLst>
</file>

<file path=ppt/tags/tag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1"/>
  <p:tag name="KSO_WM_UNIT_DEC_AREA_ID" val="87d16a5fd8004a03af2e09f03448e1b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1707e5bb2a422ac9a2b53"/>
  <p:tag name="KSO_WM_CHIP_XID" val="5ef1707e5bb2a422ac9a2b54"/>
  <p:tag name="KSO_WM_TEMPLATE_ASSEMBLE_XID" val="5f69c07bb22fc7aed70b6168"/>
  <p:tag name="KSO_WM_TEMPLATE_ASSEMBLE_GROUPID" val="5f69c07bb22fc7aed70b6168"/>
</p:tagLst>
</file>

<file path=ppt/tags/tag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19afcdda73e542af907d5d0e404ad461"/>
  <p:tag name="KSO_WM_UNIT_DECORATE_INFO" val="{&quot;DecorateInfoH&quot;:{&quot;IsAbs&quot;:true},&quot;DecorateInfoW&quot;:{&quot;IsAbs&quot;:true},&quot;DecorateInfoX&quot;:{&quot;IsAbs&quot;:true,&quot;Pos&quot;:1},&quot;DecorateInfoY&quot;:{&quot;IsAbs&quot;:true,&quot;Pos&quot;:1},&quot;ReferentInfo&quot;:{&quot;Id&quot;:&quot;56f08f4edb9a497facd3ade331f707c9&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f69c07bb22fc7aed70b6168"/>
  <p:tag name="KSO_WM_TEMPLATE_ASSEMBLE_GROUPID" val="5f69c07bb22fc7aed70b6168"/>
</p:tagLst>
</file>

<file path=ppt/tags/tag48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08717_1*a*1"/>
  <p:tag name="KSO_WM_TEMPLATE_CATEGORY" val="diagram"/>
  <p:tag name="KSO_WM_TEMPLATE_INDEX" val="2020871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m&quot;,&quot;fill_mode&quot;:&quot;full&quot;}"/>
  <p:tag name="KSO_WM_UNIT_DEC_AREA_ID" val="9180fb421a8c46979d4321862f7d3c30"/>
  <p:tag name="KSO_WM_ASSEMBLE_CHIP_INDEX" val="7adc9b8cab4f40038397425c9a6464fc"/>
  <p:tag name="KSO_WM_UNIT_TEXT_FILL_FORE_SCHEMECOLOR_INDEX_BRIGHTNESS" val="0"/>
  <p:tag name="KSO_WM_UNIT_TEXT_FILL_FORE_SCHEMECOLOR_INDEX" val="13"/>
  <p:tag name="KSO_WM_UNIT_TEXT_FILL_TYPE" val="1"/>
  <p:tag name="KSO_WM_TEMPLATE_ASSEMBLE_XID" val="5f69c07bb22fc7aed70b6168"/>
  <p:tag name="KSO_WM_TEMPLATE_ASSEMBLE_GROUPID" val="5f69c07bb22fc7aed70b6168"/>
  <p:tag name="KSO_WM_TAG_Front_Size" val=""/>
  <p:tag name="KSO_WM_TAG_Backgroup_Id" val=""/>
  <p:tag name="KSO_WM_TAG_Backgroup_Size" val=""/>
  <p:tag name="KSO_WM_TAG_Zoder_Position" val=""/>
  <p:tag name="KSO_WM_UNIT_SMARTLAYOUT_COMPRESS_INFO" val="{&#10;    &quot;id&quot;: &quot;2020-09-22T17:14:35&quot;,&#10;    &quot;max&quot;: 8.3088976377952761,&#10;    &quot;topChanged&quot;: 8.1574457982858295&#10;}&#10;"/>
</p:tagLst>
</file>

<file path=ppt/tags/tag48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CHIP_FILLAREA_FILL_RULE" val="{&quot;fill_align&quot;:&quot;cm&quot;,&quot;fill_mode&quot;:&quot;full&quot;}"/>
  <p:tag name="KSO_WM_UNIT_DEC_AREA_ID" val="56f08f4edb9a497facd3ade331f707c9"/>
  <p:tag name="KSO_WM_ASSEMBLE_CHIP_INDEX" val="032a7044c8e74bfbafa6c6b420f3ab82"/>
  <p:tag name="KSO_WM_UNIT_TEXT_FILL_FORE_SCHEMECOLOR_INDEX_BRIGHTNESS" val="0.25"/>
  <p:tag name="KSO_WM_UNIT_TEXT_FILL_FORE_SCHEMECOLOR_INDEX" val="13"/>
  <p:tag name="KSO_WM_UNIT_TEXT_FILL_TYPE" val="1"/>
  <p:tag name="KSO_WM_TEMPLATE_ASSEMBLE_XID" val="5f69c07bb22fc7aed70b6168"/>
  <p:tag name="KSO_WM_TEMPLATE_ASSEMBLE_GROUPID" val="5f69c07bb22fc7aed70b6168"/>
  <p:tag name="KSO_WM_TAG_Front_Size" val=""/>
  <p:tag name="KSO_WM_TAG_Backgroup_Id" val=""/>
  <p:tag name="KSO_WM_TAG_Backgroup_Size" val=""/>
  <p:tag name="KSO_WM_TAG_Zoder_Position" val=""/>
</p:tagLst>
</file>

<file path=ppt/tags/tag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4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1131"/>
  <p:tag name="KSO_WM_SLIDE_ID" val="diagram20201131_1"/>
  <p:tag name="KSO_WM_TEMPLATE_SUBCATEGORY" val="0"/>
  <p:tag name="KSO_WM_SLIDE_TYPE" val="text"/>
  <p:tag name="KSO_WM_SLIDE_SUBTYPE" val="picTxt"/>
  <p:tag name="KSO_WM_SLIDE_ITEM_CNT" val="0"/>
  <p:tag name="KSO_WM_SLIDE_INDEX" val="1"/>
  <p:tag name="KSO_WM_SLIDE_SIZE" val="898*449"/>
  <p:tag name="KSO_WM_SLIDE_POSITION" val="0*47"/>
  <p:tag name="KSO_WM_TAG_VERSION" val="1.0"/>
  <p:tag name="KSO_WM_SLIDE_LAYOUT" val="a_d"/>
  <p:tag name="KSO_WM_SLIDE_LAYOUT_CNT" val="1_1"/>
  <p:tag name="KSO_WM_TEMPLATE_MASTER_TYPE" val="0"/>
  <p:tag name="KSO_WM_TEMPLATE_COLOR_TYPE" val="0"/>
  <p:tag name="KSO_WM_SLIDE_BACKGROUND" val="[&quot;general&quot;]"/>
  <p:tag name="KSO_WM_SLIDE_RATIO" val="1.777778"/>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lm&quot;,&quot;text_direction&quot;:&quot;horizontal&quot;,&quot;chip_types&quot;:[&quot;text&quot;]}],[{&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cm&quot;,&quot;text_direction&quot;:&quot;horizontal&quot;,&quot;chip_types&quot;:[&quot;diagram&quot;,&quot;pictext&quot;,&quot;picture&quot;,&quot;chart&quot;,&quot;table&quot;,&quot;video&quot;],&quot;support_features&quot;:[&quot;collage&quot;]}]]"/>
  <p:tag name="KSO_WM_CHIP_XID" val="5ef1707e5bb2a422ac9a2b54"/>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5f69c07bb22fc7aed70b6168"/>
  <p:tag name="KSO_WM_TEMPLATE_ASSEMBLE_GROUPID" val="5f69c07bb22fc7aed70b6168"/>
  <p:tag name="KSO_WM_UNIT_SHOW_EDIT_AREA_INDICATION" val="1"/>
  <p:tag name="KSO_WM_SLIDE_LAYOUT_INFO" val="{&quot;backgroundInfo&quot;:[{&quot;bottom&quot;:0,&quot;bottomAbs&quot;:false,&quot;left&quot;:0,&quot;leftAbs&quot;:false,&quot;right&quot;:0,&quot;rightAbs&quot;:false,&quot;top&quot;:0,&quot;topAbs&quot;:false,&quot;type&quot;:&quot;general&quot;}],&quot;id&quot;:&quot;2020-10-09T12:48:32&quot;,&quot;type&quot;:1}"/>
</p:tagLst>
</file>

<file path=ppt/tags/tag494.xml><?xml version="1.0" encoding="utf-8"?>
<p:tagLst xmlns:a="http://schemas.openxmlformats.org/drawingml/2006/main" xmlns:r="http://schemas.openxmlformats.org/officeDocument/2006/relationships" xmlns:p="http://schemas.openxmlformats.org/presentationml/2006/main">
  <p:tag name="KSO_WM_UNIT_VALUE" val="1268*2242"/>
  <p:tag name="KSO_WM_UNIT_HIGHLIGHT" val="0"/>
  <p:tag name="KSO_WM_UNIT_COMPATIBLE" val="0"/>
  <p:tag name="KSO_WM_UNIT_DIAGRAM_ISNUMVISUAL" val="0"/>
  <p:tag name="KSO_WM_UNIT_DIAGRAM_ISREFERUNIT" val="0"/>
  <p:tag name="KSO_WM_UNIT_TYPE" val="d"/>
  <p:tag name="KSO_WM_UNIT_INDEX" val="1"/>
  <p:tag name="KSO_WM_UNIT_ID" val="diagram20201131_1*d*1"/>
  <p:tag name="KSO_WM_TEMPLATE_CATEGORY" val="diagram"/>
  <p:tag name="KSO_WM_TEMPLATE_INDEX" val="20201131"/>
  <p:tag name="KSO_WM_UNIT_LAYERLEVEL" val="1"/>
  <p:tag name="KSO_WM_TAG_VERSION" val="1.0"/>
  <p:tag name="KSO_WM_BEAUTIFY_FLAG" val="#wm#"/>
  <p:tag name="KSO_WM_UNIT_DEFAULT_FONT" val="0;0;0"/>
  <p:tag name="KSO_WM_UNIT_BLOCK" val="0"/>
  <p:tag name="KSO_WM_UNIT_PLACING_PICTURE" val="43637.6256486458"/>
  <p:tag name="KSO_WM_UNIT_PLACING_PICTURE_INFO" val="{&quot;full_picture&quot;:false,&quot;last_crop_picture&quot;:&quot;1-1&quot;,&quot;selected&quot;:&quot;1-1&quot;,&quot;spacing&quot;:6}"/>
  <p:tag name="KSO_WM_UNIT_SUPPORT_UNIT_TYPE" val="[&quot;all&quot;]"/>
  <p:tag name="REFSHAPE" val="423632908"/>
  <p:tag name="KSO_WM_TAG_Front_Size" val=""/>
  <p:tag name="KSO_WM_TAG_Backgroup_Id" val=""/>
  <p:tag name="KSO_WM_TAG_Backgroup_Size" val=""/>
  <p:tag name="KSO_WM_TAG_Zoder_Position" val=""/>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131_1*i*1"/>
  <p:tag name="KSO_WM_TEMPLATE_CATEGORY" val="diagram"/>
  <p:tag name="KSO_WM_TEMPLATE_INDEX" val="20201131"/>
  <p:tag name="KSO_WM_UNIT_LAYERLEVEL" val="1"/>
  <p:tag name="KSO_WM_TAG_VERSION" val="1.0"/>
  <p:tag name="KSO_WM_BEAUTIFY_FLAG" val="#wm#"/>
  <p:tag name="KSO_WM_UNIT_DEFAULT_FONT" val="0;0;0"/>
  <p:tag name="KSO_WM_UNIT_BLOCK" val="0"/>
  <p:tag name="KSO_WM_UNIT_PLACING_PICTURE" val="43637.6256486458"/>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131_1*i*2"/>
  <p:tag name="KSO_WM_TEMPLATE_CATEGORY" val="diagram"/>
  <p:tag name="KSO_WM_TEMPLATE_INDEX" val="20201131"/>
  <p:tag name="KSO_WM_UNIT_LAYERLEVEL" val="1"/>
  <p:tag name="KSO_WM_TAG_VERSION" val="1.0"/>
  <p:tag name="KSO_WM_BEAUTIFY_FLAG" val="#wm#"/>
  <p:tag name="KSO_WM_UNIT_DEFAULT_FONT" val="0;0;0"/>
  <p:tag name="KSO_WM_UNIT_BLOCK" val="0"/>
  <p:tag name="KSO_WM_UNIT_PLACING_PICTURE" val="43637.6256486458"/>
  <p:tag name="KSO_WM_UNIT_TEXT_FILL_FORE_SCHEMECOLOR_INDEX_BRIGHTNESS" val="0"/>
  <p:tag name="KSO_WM_UNIT_TEXT_FILL_FORE_SCHEMECOLOR_INDEX" val="2"/>
  <p:tag name="KSO_WM_UNIT_TEXT_FILL_TYPE" val="1"/>
</p:tagLst>
</file>

<file path=ppt/tags/tag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131_1*i*3"/>
  <p:tag name="KSO_WM_TEMPLATE_CATEGORY" val="diagram"/>
  <p:tag name="KSO_WM_TEMPLATE_INDEX" val="20201131"/>
  <p:tag name="KSO_WM_UNIT_LAYERLEVEL" val="1"/>
  <p:tag name="KSO_WM_TAG_VERSION" val="1.0"/>
  <p:tag name="KSO_WM_BEAUTIFY_FLAG" val="#wm#"/>
  <p:tag name="KSO_WM_UNIT_DEFAULT_FONT" val="0;0;0"/>
  <p:tag name="KSO_WM_UNIT_BLOCK" val="0"/>
  <p:tag name="KSO_WM_UNIT_PLACING_PICTURE" val="43637.6256486458"/>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1131_1*i*4"/>
  <p:tag name="KSO_WM_TEMPLATE_CATEGORY" val="diagram"/>
  <p:tag name="KSO_WM_TEMPLATE_INDEX" val="20201131"/>
  <p:tag name="KSO_WM_UNIT_LAYERLEVEL" val="1"/>
  <p:tag name="KSO_WM_TAG_VERSION" val="1.0"/>
  <p:tag name="KSO_WM_BEAUTIFY_FLAG" val="#wm#"/>
  <p:tag name="KSO_WM_UNIT_DEFAULT_FONT" val="0;0;0"/>
  <p:tag name="KSO_WM_UNIT_BLOCK" val="0"/>
  <p:tag name="KSO_WM_UNIT_PLACING_PICTURE" val="43637.6256486458"/>
</p:tagLst>
</file>

<file path=ppt/tags/tag49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NOCLEAR" val="0"/>
  <p:tag name="KSO_WM_UNIT_SHOW_EDIT_AREA_INDICATION"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1131_1*a*1"/>
  <p:tag name="KSO_WM_TEMPLATE_CATEGORY" val="diagram"/>
  <p:tag name="KSO_WM_TEMPLATE_INDEX" val="20201131"/>
  <p:tag name="KSO_WM_UNIT_LAYERLEVEL" val="1"/>
  <p:tag name="KSO_WM_TAG_VERSION" val="1.0"/>
  <p:tag name="KSO_WM_BEAUTIFY_FLAG" val="#wm#"/>
  <p:tag name="KSO_WM_UNIT_DEFAULT_FONT" val="0;0;0"/>
  <p:tag name="KSO_WM_UNIT_BLOCK" val="0"/>
  <p:tag name="KSO_WM_UNIT_PLACING_PICTURE" val="43637.6256486458"/>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1131_1*i*8"/>
  <p:tag name="KSO_WM_TEMPLATE_CATEGORY" val="diagram"/>
  <p:tag name="KSO_WM_TEMPLATE_INDEX" val="20201131"/>
  <p:tag name="KSO_WM_UNIT_LAYERLEVEL" val="1"/>
  <p:tag name="KSO_WM_TAG_VERSION" val="1.0"/>
  <p:tag name="KSO_WM_BEAUTIFY_FLAG" val="#wm#"/>
  <p:tag name="KSO_WM_UNIT_DEFAULT_FONT" val="0;0;0"/>
  <p:tag name="KSO_WM_UNIT_BLOCK" val="0"/>
  <p:tag name="KSO_WM_UNIT_PLACING_PICTURE" val="43637.6256486458"/>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1131_1*i*9"/>
  <p:tag name="KSO_WM_TEMPLATE_CATEGORY" val="diagram"/>
  <p:tag name="KSO_WM_TEMPLATE_INDEX" val="20201131"/>
  <p:tag name="KSO_WM_UNIT_LAYERLEVEL" val="1"/>
  <p:tag name="KSO_WM_TAG_VERSION" val="1.0"/>
  <p:tag name="KSO_WM_BEAUTIFY_FLAG" val="#wm#"/>
  <p:tag name="KSO_WM_UNIT_DEFAULT_FONT" val="0;0;0"/>
  <p:tag name="KSO_WM_UNIT_BLOCK" val="0"/>
  <p:tag name="KSO_WM_UNIT_PLACING_PICTURE" val="43637.6256486458"/>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1131_1*i*10"/>
  <p:tag name="KSO_WM_TEMPLATE_CATEGORY" val="diagram"/>
  <p:tag name="KSO_WM_TEMPLATE_INDEX" val="20201131"/>
  <p:tag name="KSO_WM_UNIT_LAYERLEVEL" val="1"/>
  <p:tag name="KSO_WM_TAG_VERSION" val="1.0"/>
  <p:tag name="KSO_WM_BEAUTIFY_FLAG" val="#wm#"/>
  <p:tag name="KSO_WM_UNIT_DEFAULT_FONT" val="0;0;0"/>
  <p:tag name="KSO_WM_UNIT_BLOCK" val="0"/>
  <p:tag name="KSO_WM_UNIT_PLACING_PICTURE" val="43637.6256486458"/>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1131_1*i*5"/>
  <p:tag name="KSO_WM_TEMPLATE_CATEGORY" val="diagram"/>
  <p:tag name="KSO_WM_TEMPLATE_INDEX" val="20201131"/>
  <p:tag name="KSO_WM_UNIT_LAYERLEVEL" val="1"/>
  <p:tag name="KSO_WM_TAG_VERSION" val="1.0"/>
  <p:tag name="KSO_WM_BEAUTIFY_FLAG" val="#wm#"/>
  <p:tag name="KSO_WM_UNIT_LINE_FORE_SCHEMECOLOR_INDEX_BRIGHTNESS" val="0"/>
  <p:tag name="KSO_WM_UNIT_LINE_FORE_SCHEMECOLOR_INDEX" val="13"/>
  <p:tag name="KSO_WM_UNIT_LINE_FILL_TYPE" val="2"/>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1131_1*i*6"/>
  <p:tag name="KSO_WM_TEMPLATE_CATEGORY" val="diagram"/>
  <p:tag name="KSO_WM_TEMPLATE_INDEX" val="20201131"/>
  <p:tag name="KSO_WM_UNIT_LAYERLEVEL" val="1"/>
  <p:tag name="KSO_WM_TAG_VERSION" val="1.0"/>
  <p:tag name="KSO_WM_BEAUTIFY_FLAG" val="#wm#"/>
  <p:tag name="KSO_WM_UNIT_LINE_FORE_SCHEMECOLOR_INDEX_BRIGHTNESS" val="0"/>
  <p:tag name="KSO_WM_UNIT_LINE_FORE_SCHEMECOLOR_INDEX" val="13"/>
  <p:tag name="KSO_WM_UNIT_LINE_FILL_TYPE" val="2"/>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717"/>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SLIDE_LAYOUT" val="a_f"/>
  <p:tag name="KSO_WM_SLIDE_LAYOUT_CNT" val="1_1"/>
  <p:tag name="KSO_WM_TEMPLATE_MASTER_TYPE" val="0"/>
  <p:tag name="KSO_WM_TEMPLATE_COLOR_TYPE" val="1"/>
  <p:tag name="KSO_WM_SLIDE_BACKGROUND" val="[&quot;general&quot;]"/>
  <p:tag name="KSO_WM_SLIDE_RATIO" val="1.777778"/>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lm&quot;,&quot;text_direction&quot;:&quot;horizontal&quot;,&quot;chip_types&quot;:[&quot;text&quot;]}],[{&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cm&quot;,&quot;text_direction&quot;:&quot;horizontal&quot;,&quot;chip_types&quot;:[&quot;diagram&quot;,&quot;pictext&quot;,&quot;picture&quot;,&quot;chart&quot;,&quot;table&quot;,&quot;video&quot;],&quot;support_features&quot;:[&quot;collage&quot;]}]]"/>
  <p:tag name="KSO_WM_CHIP_XID" val="5ef1707e5bb2a422ac9a2b54"/>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5f69c07bb22fc7aed70b6168"/>
  <p:tag name="KSO_WM_TEMPLATE_ASSEMBLE_GROUPID" val="5f69c07bb22fc7aed70b6168"/>
  <p:tag name="KSO_WM_SLIDE_LAYOUT_INFO" val="{&quot;backgroundInfo&quot;:[{&quot;bottom&quot;:0,&quot;bottomAbs&quot;:false,&quot;left&quot;:0,&quot;leftAbs&quot;:false,&quot;right&quot;:0,&quot;rightAbs&quot;:false,&quot;top&quot;:0,&quot;topAbs&quot;:false,&quot;type&quot;:&quot;general&quot;}],&quot;id&quot;:&quot;2020-09-22T17:14:35&quot;,&quot;maxSize&quot;:{&quot;size1&quot;:22.399999999999999},&quot;minSize&quot;:{&quot;size1&quot;:20},&quot;normalSize&quot;:{&quot;size1&quot;:20.000185185185181},&quot;subLayout&quot;:[{&quot;id&quot;:&quot;2020-09-22T17:14:35&quot;,&quot;margin&quot;:{&quot;bottom&quot;:0.026000002399086952,&quot;left&quot;:1.6929999589920044,&quot;right&quot;:8.0430002212524414,&quot;top&quot;:1.6929999589920044},&quot;type&quot;:0},{&quot;id&quot;:&quot;2020-09-22T17:14:35&quot;,&quot;margin&quot;:{&quot;bottom&quot;:2.9630000591278076,&quot;left&quot;:3.3870000839233398,&quot;right&quot;:3.3859999179840088,&quot;top&quot;:2.0899999141693115},&quot;type&quot;:0}],&quot;type&quot;:0}"/>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717_1*i*1"/>
  <p:tag name="KSO_WM_TEMPLATE_CATEGORY" val="diagram"/>
  <p:tag name="KSO_WM_TEMPLATE_INDEX" val="20208717"/>
  <p:tag name="KSO_WM_UNIT_LAYERLEVEL" val="1"/>
  <p:tag name="KSO_WM_TAG_VERSION" val="1.0"/>
  <p:tag name="KSO_WM_BEAUTIFY_FLAG" val="#wm#"/>
  <p:tag name="KSO_WM_UNIT_BLOCK" val="0"/>
  <p:tag name="KSO_WM_UNIT_SM_LIMIT_TYPE" val="1"/>
  <p:tag name="KSO_WM_UNIT_DEC_AREA_ID" val="031f09c4cedb4b11b66eaad01eac555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3"/>
  <p:tag name="KSO_WM_TEMPLATE_ASSEMBLE_XID" val="5f69c07bb22fc7aed70b6168"/>
  <p:tag name="KSO_WM_TEMPLATE_ASSEMBLE_GROUPID" val="5f69c07bb22fc7aed70b6168"/>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1"/>
  <p:tag name="KSO_WM_UNIT_DEC_AREA_ID" val="87d16a5fd8004a03af2e09f03448e1b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1707e5bb2a422ac9a2b53"/>
  <p:tag name="KSO_WM_CHIP_XID" val="5ef1707e5bb2a422ac9a2b54"/>
  <p:tag name="KSO_WM_TEMPLATE_ASSEMBLE_XID" val="5f69c07bb22fc7aed70b6168"/>
  <p:tag name="KSO_WM_TEMPLATE_ASSEMBLE_GROUPID" val="5f69c07bb22fc7aed70b6168"/>
</p:tagLst>
</file>

<file path=ppt/tags/tag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19afcdda73e542af907d5d0e404ad461"/>
  <p:tag name="KSO_WM_UNIT_DECORATE_INFO" val="{&quot;DecorateInfoH&quot;:{&quot;IsAbs&quot;:true},&quot;DecorateInfoW&quot;:{&quot;IsAbs&quot;:true},&quot;DecorateInfoX&quot;:{&quot;IsAbs&quot;:true,&quot;Pos&quot;:1},&quot;DecorateInfoY&quot;:{&quot;IsAbs&quot;:true,&quot;Pos&quot;:1},&quot;ReferentInfo&quot;:{&quot;Id&quot;:&quot;56f08f4edb9a497facd3ade331f707c9&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f69c07bb22fc7aed70b6168"/>
  <p:tag name="KSO_WM_TEMPLATE_ASSEMBLE_GROUPID" val="5f69c07bb22fc7aed70b6168"/>
</p:tagLst>
</file>

<file path=ppt/tags/tag50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08717_1*a*1"/>
  <p:tag name="KSO_WM_TEMPLATE_CATEGORY" val="diagram"/>
  <p:tag name="KSO_WM_TEMPLATE_INDEX" val="2020871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m&quot;,&quot;fill_mode&quot;:&quot;full&quot;}"/>
  <p:tag name="KSO_WM_UNIT_DEC_AREA_ID" val="9180fb421a8c46979d4321862f7d3c30"/>
  <p:tag name="KSO_WM_ASSEMBLE_CHIP_INDEX" val="7adc9b8cab4f40038397425c9a6464fc"/>
  <p:tag name="KSO_WM_UNIT_TEXT_FILL_FORE_SCHEMECOLOR_INDEX_BRIGHTNESS" val="0"/>
  <p:tag name="KSO_WM_UNIT_TEXT_FILL_FORE_SCHEMECOLOR_INDEX" val="13"/>
  <p:tag name="KSO_WM_UNIT_TEXT_FILL_TYPE" val="1"/>
  <p:tag name="KSO_WM_TEMPLATE_ASSEMBLE_XID" val="5f69c07bb22fc7aed70b6168"/>
  <p:tag name="KSO_WM_TEMPLATE_ASSEMBLE_GROUPID" val="5f69c07bb22fc7aed70b6168"/>
  <p:tag name="KSO_WM_TAG_Front_Size" val=""/>
  <p:tag name="KSO_WM_TAG_Backgroup_Id" val=""/>
  <p:tag name="KSO_WM_TAG_Backgroup_Size" val=""/>
  <p:tag name="KSO_WM_TAG_Zoder_Position" val=""/>
  <p:tag name="KSO_WM_UNIT_SMARTLAYOUT_COMPRESS_INFO" val="{&#10;    &quot;id&quot;: &quot;2020-09-22T17:14:35&quot;,&#10;    &quot;max&quot;: 8.3088976377952761,&#10;    &quot;topChanged&quot;: 8.1574457982858295&#10;}&#10;"/>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CHIP_FILLAREA_FILL_RULE" val="{&quot;fill_align&quot;:&quot;cm&quot;,&quot;fill_mode&quot;:&quot;full&quot;}"/>
  <p:tag name="KSO_WM_UNIT_DEC_AREA_ID" val="56f08f4edb9a497facd3ade331f707c9"/>
  <p:tag name="KSO_WM_ASSEMBLE_CHIP_INDEX" val="032a7044c8e74bfbafa6c6b420f3ab82"/>
  <p:tag name="KSO_WM_UNIT_TEXT_FILL_FORE_SCHEMECOLOR_INDEX_BRIGHTNESS" val="0.25"/>
  <p:tag name="KSO_WM_UNIT_TEXT_FILL_FORE_SCHEMECOLOR_INDEX" val="13"/>
  <p:tag name="KSO_WM_UNIT_TEXT_FILL_TYPE" val="1"/>
  <p:tag name="KSO_WM_TEMPLATE_ASSEMBLE_XID" val="5f69c07bb22fc7aed70b6168"/>
  <p:tag name="KSO_WM_TEMPLATE_ASSEMBLE_GROUPID" val="5f69c07bb22fc7aed70b6168"/>
  <p:tag name="KSO_WM_TAG_Front_Size" val=""/>
  <p:tag name="KSO_WM_TAG_Backgroup_Id" val=""/>
  <p:tag name="KSO_WM_TAG_Backgroup_Size" val=""/>
  <p:tag name="KSO_WM_TAG_Zoder_Position" val=""/>
</p:tagLst>
</file>

<file path=ppt/tags/tag5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5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5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5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5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5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5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717"/>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SLIDE_LAYOUT" val="a_f"/>
  <p:tag name="KSO_WM_SLIDE_LAYOUT_CNT" val="1_1"/>
  <p:tag name="KSO_WM_TEMPLATE_MASTER_TYPE" val="0"/>
  <p:tag name="KSO_WM_TEMPLATE_COLOR_TYPE" val="1"/>
  <p:tag name="KSO_WM_SLIDE_BACKGROUND" val="[&quot;general&quot;]"/>
  <p:tag name="KSO_WM_SLIDE_RATIO" val="1.777778"/>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lm&quot;,&quot;text_direction&quot;:&quot;horizontal&quot;,&quot;chip_types&quot;:[&quot;text&quot;]}],[{&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cm&quot;,&quot;text_direction&quot;:&quot;horizontal&quot;,&quot;chip_types&quot;:[&quot;diagram&quot;,&quot;pictext&quot;,&quot;picture&quot;,&quot;chart&quot;,&quot;table&quot;,&quot;video&quot;],&quot;support_features&quot;:[&quot;collage&quot;]}]]"/>
  <p:tag name="KSO_WM_CHIP_XID" val="5ef1707e5bb2a422ac9a2b54"/>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5f69c07bb22fc7aed70b6168"/>
  <p:tag name="KSO_WM_TEMPLATE_ASSEMBLE_GROUPID" val="5f69c07bb22fc7aed70b6168"/>
  <p:tag name="KSO_WM_SLIDE_LAYOUT_INFO" val="{&quot;backgroundInfo&quot;:[{&quot;bottom&quot;:0,&quot;bottomAbs&quot;:false,&quot;left&quot;:0,&quot;leftAbs&quot;:false,&quot;right&quot;:0,&quot;rightAbs&quot;:false,&quot;top&quot;:0,&quot;topAbs&quot;:false,&quot;type&quot;:&quot;general&quot;}],&quot;id&quot;:&quot;2020-09-22T17:14:35&quot;,&quot;maxSize&quot;:{&quot;size1&quot;:22.399999999999999},&quot;minSize&quot;:{&quot;size1&quot;:20},&quot;normalSize&quot;:{&quot;size1&quot;:20.000185185185181},&quot;subLayout&quot;:[{&quot;id&quot;:&quot;2020-09-22T17:14:35&quot;,&quot;margin&quot;:{&quot;bottom&quot;:0.026000002399086952,&quot;left&quot;:1.6929999589920044,&quot;right&quot;:8.0430002212524414,&quot;top&quot;:1.6929999589920044},&quot;type&quot;:0},{&quot;id&quot;:&quot;2020-09-22T17:14:35&quot;,&quot;margin&quot;:{&quot;bottom&quot;:2.9630000591278076,&quot;left&quot;:3.3870000839233398,&quot;right&quot;:3.3859999179840088,&quot;top&quot;:2.0899999141693115},&quot;type&quot;:0}],&quot;type&quot;:0}"/>
</p:tagLst>
</file>

<file path=ppt/tags/tag5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717_1*i*1"/>
  <p:tag name="KSO_WM_TEMPLATE_CATEGORY" val="diagram"/>
  <p:tag name="KSO_WM_TEMPLATE_INDEX" val="20208717"/>
  <p:tag name="KSO_WM_UNIT_LAYERLEVEL" val="1"/>
  <p:tag name="KSO_WM_TAG_VERSION" val="1.0"/>
  <p:tag name="KSO_WM_BEAUTIFY_FLAG" val="#wm#"/>
  <p:tag name="KSO_WM_UNIT_BLOCK" val="0"/>
  <p:tag name="KSO_WM_UNIT_SM_LIMIT_TYPE" val="1"/>
  <p:tag name="KSO_WM_UNIT_DEC_AREA_ID" val="031f09c4cedb4b11b66eaad01eac555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3"/>
  <p:tag name="KSO_WM_TEMPLATE_ASSEMBLE_XID" val="5f69c07bb22fc7aed70b6168"/>
  <p:tag name="KSO_WM_TEMPLATE_ASSEMBLE_GROUPID" val="5f69c07bb22fc7aed70b6168"/>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1"/>
  <p:tag name="KSO_WM_UNIT_DEC_AREA_ID" val="87d16a5fd8004a03af2e09f03448e1b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1707e5bb2a422ac9a2b53"/>
  <p:tag name="KSO_WM_CHIP_XID" val="5ef1707e5bb2a422ac9a2b54"/>
  <p:tag name="KSO_WM_TEMPLATE_ASSEMBLE_XID" val="5f69c07bb22fc7aed70b6168"/>
  <p:tag name="KSO_WM_TEMPLATE_ASSEMBLE_GROUPID" val="5f69c07bb22fc7aed70b6168"/>
</p:tagLst>
</file>

<file path=ppt/tags/tag5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19afcdda73e542af907d5d0e404ad461"/>
  <p:tag name="KSO_WM_UNIT_DECORATE_INFO" val="{&quot;DecorateInfoH&quot;:{&quot;IsAbs&quot;:true},&quot;DecorateInfoW&quot;:{&quot;IsAbs&quot;:true},&quot;DecorateInfoX&quot;:{&quot;IsAbs&quot;:true,&quot;Pos&quot;:1},&quot;DecorateInfoY&quot;:{&quot;IsAbs&quot;:true,&quot;Pos&quot;:1},&quot;ReferentInfo&quot;:{&quot;Id&quot;:&quot;56f08f4edb9a497facd3ade331f707c9&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f69c07bb22fc7aed70b6168"/>
  <p:tag name="KSO_WM_TEMPLATE_ASSEMBLE_GROUPID" val="5f69c07bb22fc7aed70b6168"/>
</p:tagLst>
</file>

<file path=ppt/tags/tag52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08717_1*a*1"/>
  <p:tag name="KSO_WM_TEMPLATE_CATEGORY" val="diagram"/>
  <p:tag name="KSO_WM_TEMPLATE_INDEX" val="2020871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m&quot;,&quot;fill_mode&quot;:&quot;full&quot;}"/>
  <p:tag name="KSO_WM_UNIT_DEC_AREA_ID" val="9180fb421a8c46979d4321862f7d3c30"/>
  <p:tag name="KSO_WM_ASSEMBLE_CHIP_INDEX" val="7adc9b8cab4f40038397425c9a6464fc"/>
  <p:tag name="KSO_WM_UNIT_TEXT_FILL_FORE_SCHEMECOLOR_INDEX_BRIGHTNESS" val="0"/>
  <p:tag name="KSO_WM_UNIT_TEXT_FILL_FORE_SCHEMECOLOR_INDEX" val="13"/>
  <p:tag name="KSO_WM_UNIT_TEXT_FILL_TYPE" val="1"/>
  <p:tag name="KSO_WM_TEMPLATE_ASSEMBLE_XID" val="5f69c07bb22fc7aed70b6168"/>
  <p:tag name="KSO_WM_TEMPLATE_ASSEMBLE_GROUPID" val="5f69c07bb22fc7aed70b6168"/>
  <p:tag name="KSO_WM_TAG_Front_Size" val=""/>
  <p:tag name="KSO_WM_TAG_Backgroup_Id" val=""/>
  <p:tag name="KSO_WM_TAG_Backgroup_Size" val=""/>
  <p:tag name="KSO_WM_TAG_Zoder_Position" val=""/>
  <p:tag name="KSO_WM_UNIT_SMARTLAYOUT_COMPRESS_INFO" val="{&#10;    &quot;id&quot;: &quot;2020-09-22T17:14:35&quot;,&#10;    &quot;max&quot;: 8.3088976377952761,&#10;    &quot;topChanged&quot;: 8.1574457982858295&#10;}&#10;"/>
</p:tagLst>
</file>

<file path=ppt/tags/tag5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5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5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5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5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5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5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1"/>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69c07bb22fc7aed70b6168"/>
  <p:tag name="KSO_WM_TEMPLATE_ASSEMBLE_GROUPID" val="5f69c07bb22fc7aed70b6168"/>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954"/>
  <p:tag name="KSO_WM_SLIDE_ID" val="diagram20211954_1"/>
  <p:tag name="KSO_WM_TEMPLATE_SUBCATEGORY" val="21"/>
  <p:tag name="KSO_WM_SLIDE_TYPE" val="text"/>
  <p:tag name="KSO_WM_SLIDE_SUBTYPE" val="picTxt"/>
  <p:tag name="KSO_WM_SLIDE_ITEM_CNT" val="0"/>
  <p:tag name="KSO_WM_SLIDE_INDEX" val="1"/>
  <p:tag name="KSO_WM_SLIDE_SIZE" val="816*444"/>
  <p:tag name="KSO_WM_SLIDE_POSITION" val="72*48"/>
  <p:tag name="KSO_WM_TAG_VERSION" val="1.0"/>
  <p:tag name="KSO_WM_SLIDE_LAYOUT" val="a_d_f"/>
  <p:tag name="KSO_WM_SLIDE_LAYOUT_CNT" val="1_1_1"/>
  <p:tag name="KSO_WM_TEMPLATE_MASTER_TYPE" val="0"/>
  <p:tag name="KSO_WM_TEMPLATE_COLOR_TYPE" val="1"/>
  <p:tag name="KSO_WM_SLIDE_BACKGROUND" val="[&quot;general&quot;,&quot;frame&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diagram&quot;,&quot;pictext&quot;,&quot;text&quot;,&quot;picture&quot;,&quot;chart&quot;,&quot;table&quot;,&quot;video&quot;],&quot;support_features&quot;:[&quot;collage&quot;,&quot;carousel&quot;,&quot;creativecrop&quot;]}]]"/>
  <p:tag name="KSO_WM_CHIP_XID" val="5ee1aa6fafe44fab1839c556"/>
  <p:tag name="KSO_WM_SLIDE_CAN_ADD_NAVIGATION" val="1"/>
  <p:tag name="KSO_WM_CHIP_GROUPID" val="5ee1aa6fafe44fab1839c555"/>
  <p:tag name="KSO_WM_SLIDE_BK_DARK_LIGHT" val="2"/>
  <p:tag name="KSO_WM_SLIDE_BACKGROUND_TYPE" val="frame"/>
  <p:tag name="KSO_WM_SLIDE_SUPPORT_FEATURE_TYPE" val="7"/>
  <p:tag name="KSO_WM_TEMPLATE_ASSEMBLE_XID" val="5f71d1cd0ff15d9a40ef5acc"/>
  <p:tag name="KSO_WM_TEMPLATE_ASSEMBLE_GROUPID" val="5f71d1cd0ff15d9a40ef5acc"/>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9-28T20:06:39&quot;,&quot;maxSize&quot;:{&quot;size1&quot;:46.640469233194985},&quot;minSize&quot;:{&quot;size1&quot;:39.140469233194985},&quot;normalSize&quot;:{&quot;size1&quot;:43.640469233194985},&quot;subLayout&quot;:[{&quot;id&quot;:&quot;2020-09-28T20:06:39&quot;,&quot;maxSize&quot;:{&quot;size1&quot;:42.199999502669435},&quot;minSize&quot;:{&quot;size1&quot;:31.099999502669437},&quot;normalSize&quot;:{&quot;size1&quot;:37.505468310073454},&quot;subLayout&quot;:[{&quot;id&quot;:&quot;2020-09-28T20:06:39&quot;,&quot;margin&quot;:{&quot;bottom&quot;:0,&quot;left&quot;:1.6929999589920044,&quot;right&quot;:0.88200002908706665,&quot;top&quot;:4.2329998016357422},&quot;type&quot;:0},{&quot;id&quot;:&quot;2020-09-28T20:06:39&quot;,&quot;margin&quot;:{&quot;bottom&quot;:4.2329998016357422,&quot;left&quot;:1.6929999589920044,&quot;right&quot;:0.88200002908706665,&quot;top&quot;:0.42300000786781311},&quot;type&quot;:0}],&quot;type&quot;:0},{&quot;id&quot;:&quot;2020-09-28T20:06:39&quot;,&quot;margin&quot;:{&quot;bottom&quot;:1.6929999589920044,&quot;left&quot;:0,&quot;right&quot;:1.6929999589920044,&quot;top&quot;:1.6929999589920044},&quot;type&quot;:0}],&quot;type&quot;:0}"/>
</p:tagLst>
</file>

<file path=ppt/tags/tag5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954_1*i*1"/>
  <p:tag name="KSO_WM_UNIT_LAYERLEVEL" val="1"/>
  <p:tag name="KSO_WM_TAG_VERSION" val="1.0"/>
  <p:tag name="KSO_WM_BEAUTIFY_FLAG" val="#wm#"/>
  <p:tag name="KSO_WM_UNIT_SUBTYPE" val="h"/>
  <p:tag name="KSO_WM_SLIDE_BACKGROUND_TYPE" val="frame"/>
  <p:tag name="KSO_WM_SLIDE_BK_DARK_LIGHT" val="2"/>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954"/>
  <p:tag name="KSO_WM_UNIT_VALUE" val="1150"/>
  <p:tag name="KSO_WM_TEMPLATE_ASSEMBLE_XID" val="5f71d1cd0ff15d9a40ef5acc"/>
  <p:tag name="KSO_WM_TEMPLATE_ASSEMBLE_GROUPID" val="5f71d1cd0ff15d9a40ef5acc"/>
</p:tagLst>
</file>

<file path=ppt/tags/tag53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211954_1*a*1"/>
  <p:tag name="KSO_WM_TEMPLATE_CATEGORY" val="diagram"/>
  <p:tag name="KSO_WM_TEMPLATE_INDEX" val="2021195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b1caea4feec143bb96957ed9e0f92ef0"/>
  <p:tag name="KSO_WM_UNIT_DECORATE_INFO" val=""/>
  <p:tag name="KSO_WM_UNIT_SM_LIMIT_TYPE" val=""/>
  <p:tag name="KSO_WM_CHIP_FILLAREA_FILL_RULE" val="{&quot;fill_align&quot;:&quot;lb&quot;,&quot;fill_mode&quot;:&quot;full&quot;,&quot;sacle_strategy&quot;:&quot;smart&quot;}"/>
  <p:tag name="KSO_WM_ASSEMBLE_CHIP_INDEX" val="bc90f0e1e69348aab592a45cb6860182"/>
  <p:tag name="KSO_WM_UNIT_TEXT_FILL_FORE_SCHEMECOLOR_INDEX_BRIGHTNESS" val="0"/>
  <p:tag name="KSO_WM_UNIT_TEXT_FILL_FORE_SCHEMECOLOR_INDEX" val="13"/>
  <p:tag name="KSO_WM_UNIT_TEXT_FILL_TYPE" val="1"/>
  <p:tag name="KSO_WM_TEMPLATE_ASSEMBLE_XID" val="5f71d1cd0ff15d9a40ef5acc"/>
  <p:tag name="KSO_WM_TEMPLATE_ASSEMBLE_GROUPID" val="5f71d1cd0ff15d9a40ef5acc"/>
  <p:tag name="KSO_WM_TAG_Front_Size" val=""/>
  <p:tag name="KSO_WM_TAG_Backgroup_Id" val=""/>
  <p:tag name="KSO_WM_TAG_Backgroup_Size" val=""/>
  <p:tag name="KSO_WM_TAG_Zoder_Position" val=""/>
</p:tagLst>
</file>

<file path=ppt/tags/tag53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54_1*f*1"/>
  <p:tag name="KSO_WM_TEMPLATE_CATEGORY" val="diagram"/>
  <p:tag name="KSO_WM_TEMPLATE_INDEX" val="20211954"/>
  <p:tag name="KSO_WM_UNIT_LAYERLEVEL" val="1"/>
  <p:tag name="KSO_WM_TAG_VERSION" val="1.0"/>
  <p:tag name="KSO_WM_BEAUTIFY_FLAG" val="#wm#"/>
  <p:tag name="KSO_WM_UNIT_DEFAULT_FONT" val="14;20;2"/>
  <p:tag name="KSO_WM_UNIT_BLOCK" val="0"/>
  <p:tag name="KSO_WM_UNIT_VALUE" val="96"/>
  <p:tag name="KSO_WM_UNIT_SHOW_EDIT_AREA_INDICATION" val="1"/>
  <p:tag name="KSO_WM_CHIP_GROUPID" val="5e6b05596848fb12bee65ac8"/>
  <p:tag name="KSO_WM_CHIP_XID" val="5e6b05596848fb12bee65aca"/>
  <p:tag name="KSO_WM_UNIT_DEC_AREA_ID" val="2fdd142a9ac448c6ba597b5b6bca93ca"/>
  <p:tag name="KSO_WM_UNIT_DECORATE_INFO" val=""/>
  <p:tag name="KSO_WM_UNIT_SM_LIMIT_TYPE" val=""/>
  <p:tag name="KSO_WM_CHIP_FILLAREA_FILL_RULE" val="{&quot;fill_align&quot;:&quot;lt&quot;,&quot;fill_mode&quot;:&quot;full&quot;,&quot;sacle_strategy&quot;:&quot;smart&quot;}"/>
  <p:tag name="KSO_WM_ASSEMBLE_CHIP_INDEX" val="a31ad1a0afc54cd98d237ec07658bdec"/>
  <p:tag name="KSO_WM_UNIT_TEXT_FILL_FORE_SCHEMECOLOR_INDEX_BRIGHTNESS" val="0.25"/>
  <p:tag name="KSO_WM_UNIT_TEXT_FILL_FORE_SCHEMECOLOR_INDEX" val="13"/>
  <p:tag name="KSO_WM_UNIT_TEXT_FILL_TYPE" val="1"/>
  <p:tag name="KSO_WM_TEMPLATE_ASSEMBLE_XID" val="5f71d1cd0ff15d9a40ef5acc"/>
  <p:tag name="KSO_WM_TEMPLATE_ASSEMBLE_GROUPID" val="5f71d1cd0ff15d9a40ef5acc"/>
  <p:tag name="KSO_WM_TAG_Front_Size" val=""/>
  <p:tag name="KSO_WM_TAG_Backgroup_Id" val=""/>
  <p:tag name="KSO_WM_TAG_Backgroup_Size" val=""/>
  <p:tag name="KSO_WM_TAG_Zoder_Position" val=""/>
  <p:tag name="KSO_WM_UNIT_SMARTLAYOUT_COMPRESS_INFO" val="{&#10;    &quot;id&quot;: &quot;2020-09-28T20:06:39&quot;,&#10;    &quot;max&quot;: 0.00047644187145579053,&#10;    &quot;parentMax&quot;: {&#10;        &quot;max&quot;: 1.5904684400183271&#10;    },&#10;    &quot;topChanged&quot;: 0&#10;}&#10;"/>
</p:tagLst>
</file>

<file path=ppt/tags/tag534.xml><?xml version="1.0" encoding="utf-8"?>
<p:tagLst xmlns:a="http://schemas.openxmlformats.org/drawingml/2006/main" xmlns:r="http://schemas.openxmlformats.org/officeDocument/2006/relationships" xmlns:p="http://schemas.openxmlformats.org/presentationml/2006/main">
  <p:tag name="KSO_WM_UNIT_VALUE" val="1565*1523"/>
  <p:tag name="KSO_WM_UNIT_HIGHLIGHT" val="0"/>
  <p:tag name="KSO_WM_UNIT_COMPATIBLE" val="0"/>
  <p:tag name="KSO_WM_UNIT_DIAGRAM_ISNUMVISUAL" val="0"/>
  <p:tag name="KSO_WM_UNIT_DIAGRAM_ISREFERUNIT" val="0"/>
  <p:tag name="KSO_WM_UNIT_TYPE" val="d"/>
  <p:tag name="KSO_WM_UNIT_INDEX" val="1"/>
  <p:tag name="KSO_WM_UNIT_ID" val="diagram20211954_1*d*1"/>
  <p:tag name="KSO_WM_TEMPLATE_CATEGORY" val="diagram"/>
  <p:tag name="KSO_WM_TEMPLATE_INDEX" val="20211954"/>
  <p:tag name="KSO_WM_UNIT_LAYERLEVEL" val="1"/>
  <p:tag name="KSO_WM_TAG_VERSION" val="1.0"/>
  <p:tag name="KSO_WM_BEAUTIFY_FLAG" val="#wm#"/>
  <p:tag name="KSO_WM_CHIP_GROUPID" val="5e7310da9a230a26b9e88a19"/>
  <p:tag name="KSO_WM_CHIP_XID" val="5e7310da9a230a26b9e88a1a"/>
  <p:tag name="KSO_WM_UNIT_DEC_AREA_ID" val="fce78dc227d7410697a6cd346d5bb8f1"/>
  <p:tag name="KSO_WM_UNIT_DECORATE_INFO" val=""/>
  <p:tag name="KSO_WM_UNIT_SM_LIMIT_TYPE" val=""/>
  <p:tag name="KSO_WM_CHIP_FILLAREA_FILL_RULE" val="{&quot;fill_align&quot;:&quot;cm&quot;,&quot;fill_mode&quot;:&quot;full&quot;,&quot;sacle_strategy&quot;:&quot;smart&quot;}"/>
  <p:tag name="KSO_WM_ASSEMBLE_CHIP_INDEX" val="3047c8bf78314e1d96370d094953a402"/>
  <p:tag name="KSO_WM_UNIT_PLACING_PICTURE" val="3047c8bf78314e1d96370d094953a402"/>
  <p:tag name="KSO_WM_UNIT_SUPPORT_UNIT_TYPE" val="[&quot;l&quot;,&quot;m&quot;,&quot;n&quot;,&quot;o&quot;,&quot;p&quot;,&quot;q&quot;,&quot;r&quot;,&quot;δ&quot;,&quot;ε&quot;,&quot;ζ&quot;,&quot;η&quot;,&quot;d&quot;,&quot;α&quot;,&quot;β&quot;,&quot;θ&quot;]"/>
  <p:tag name="KSO_WM_TEMPLATE_ASSEMBLE_XID" val="5f71d1cd0ff15d9a40ef5acc"/>
  <p:tag name="KSO_WM_TEMPLATE_ASSEMBLE_GROUPID" val="5f71d1cd0ff15d9a40ef5acc"/>
  <p:tag name="REFSHAPE" val="815038364"/>
  <p:tag name="KSO_WM_TAG_Front_Size" val=""/>
  <p:tag name="KSO_WM_TAG_Backgroup_Id" val=""/>
  <p:tag name="KSO_WM_TAG_Backgroup_Size" val=""/>
  <p:tag name="KSO_WM_TAG_Zoder_Position" val=""/>
</p:tagLst>
</file>

<file path=ppt/tags/tag53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3027_1"/>
  <p:tag name="KSO_WM_SLIDE_TYPE" val="text"/>
  <p:tag name="KSO_WM_SLIDE_SUBTYPE" val="picTxt"/>
  <p:tag name="KSO_WM_SLIDE_ITEM_CNT" val="0"/>
  <p:tag name="KSO_WM_SLIDE_INDEX" val="1"/>
  <p:tag name="KSO_WM_SLIDE_SIZE" val="960*483"/>
  <p:tag name="KSO_WM_SLIDE_POSITION" val="0*0"/>
  <p:tag name="KSO_WM_TAG_VERSION" val="1.0"/>
  <p:tag name="KSO_WM_BEAUTIFY_FLAG" val="#wm#"/>
  <p:tag name="KSO_WM_TEMPLATE_CATEGORY" val="diagram"/>
  <p:tag name="KSO_WM_TEMPLATE_INDEX" val="20193027"/>
  <p:tag name="KSO_WM_SLIDE_LAYOUT" val="a_d_f"/>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5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027_1*i*6"/>
  <p:tag name="KSO_WM_TEMPLATE_CATEGORY" val="diagram"/>
  <p:tag name="KSO_WM_TEMPLATE_INDEX" val="20193027"/>
  <p:tag name="KSO_WM_UNIT_LAYERLEVEL" val="1"/>
  <p:tag name="KSO_WM_TAG_VERSION" val="1.0"/>
  <p:tag name="KSO_WM_BEAUTIFY_FLAG" val="#wm#"/>
  <p:tag name="KSO_WM_UNIT_COLOR_SCHEME_SHAPE_ID" val="13"/>
  <p:tag name="KSO_WM_UNIT_COLOR_SCHEME_PARENT_PAGE" val="0_1"/>
  <p:tag name="KSO_WM_UNIT_ADJUSTLAYOUT_ID" val="13"/>
  <p:tag name="KSO_WM_UNIT_FILL_FORE_SCHEMECOLOR_INDEX_BRIGHTNESS" val="0.1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537.xml><?xml version="1.0" encoding="utf-8"?>
<p:tagLst xmlns:a="http://schemas.openxmlformats.org/drawingml/2006/main" xmlns:r="http://schemas.openxmlformats.org/officeDocument/2006/relationships" xmlns:p="http://schemas.openxmlformats.org/presentationml/2006/main">
  <p:tag name="KSO_WM_UNIT_VALUE" val="724*966"/>
  <p:tag name="KSO_WM_UNIT_HIGHLIGHT" val="0"/>
  <p:tag name="KSO_WM_UNIT_COMPATIBLE" val="0"/>
  <p:tag name="KSO_WM_UNIT_DIAGRAM_ISNUMVISUAL" val="0"/>
  <p:tag name="KSO_WM_UNIT_DIAGRAM_ISREFERUNIT" val="0"/>
  <p:tag name="KSO_WM_UNIT_TYPE" val="d"/>
  <p:tag name="KSO_WM_UNIT_INDEX" val="1"/>
  <p:tag name="KSO_WM_UNIT_ID" val="diagram20193027_1*d*1"/>
  <p:tag name="KSO_WM_TEMPLATE_CATEGORY" val="diagram"/>
  <p:tag name="KSO_WM_TEMPLATE_INDEX" val="20193027"/>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5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027_1*i*1"/>
  <p:tag name="KSO_WM_TEMPLATE_CATEGORY" val="diagram"/>
  <p:tag name="KSO_WM_TEMPLATE_INDEX" val="20193027"/>
  <p:tag name="KSO_WM_UNIT_LAYERLEVEL" val="1"/>
  <p:tag name="KSO_WM_TAG_VERSION" val="1.0"/>
  <p:tag name="KSO_WM_BEAUTIFY_FLAG" val="#wm#"/>
  <p:tag name="KSO_WM_UNIT_COLOR_SCHEME_SHAPE_ID" val="14"/>
  <p:tag name="KSO_WM_UNIT_COLOR_SCHEME_PARENT_PAGE" val="0_1"/>
  <p:tag name="KSO_WM_UNIT_ABSOLUTE_COLOR" val="1"/>
  <p:tag name="KSO_WM_UNIT_ADJUSTLAYOUT_ID" val="14"/>
  <p:tag name="KSO_WM_UNIT_FILL_FORE_SCHEMECOLOR_INDEX_BRIGHTNESS" val="0.3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5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027_1*i*2"/>
  <p:tag name="KSO_WM_TEMPLATE_CATEGORY" val="diagram"/>
  <p:tag name="KSO_WM_TEMPLATE_INDEX" val="20193027"/>
  <p:tag name="KSO_WM_UNIT_LAYERLEVEL" val="1"/>
  <p:tag name="KSO_WM_TAG_VERSION" val="1.0"/>
  <p:tag name="KSO_WM_BEAUTIFY_FLAG" val="#wm#"/>
  <p:tag name="KSO_WM_UNIT_COLOR_SCHEME_SHAPE_ID" val="15"/>
  <p:tag name="KSO_WM_UNIT_COLOR_SCHEME_PARENT_PAGE" val="0_1"/>
  <p:tag name="KSO_WM_UNIT_ADJUSTLAYOUT_ID" val="15"/>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027_1*i*5"/>
  <p:tag name="KSO_WM_TEMPLATE_CATEGORY" val="diagram"/>
  <p:tag name="KSO_WM_TEMPLATE_INDEX" val="20193027"/>
  <p:tag name="KSO_WM_UNIT_LAYERLEVEL" val="1"/>
  <p:tag name="KSO_WM_TAG_VERSION" val="1.0"/>
  <p:tag name="KSO_WM_BEAUTIFY_FLAG" val="#wm#"/>
  <p:tag name="KSO_WM_UNIT_COLOR_SCHEME_SHAPE_ID" val="9"/>
  <p:tag name="KSO_WM_UNIT_COLOR_SCHEME_PARENT_PAGE" val="0_1"/>
  <p:tag name="KSO_WM_UNIT_DECOLORIZATION" val="1"/>
  <p:tag name="KSO_WM_UNIT_ADJUSTLAYOUT_ID" val="9"/>
  <p:tag name="KSO_WM_UNIT_LINE_FORE_SCHEMECOLOR_INDEX_BRIGHTNESS" val="0.5"/>
  <p:tag name="KSO_WM_UNIT_LINE_FORE_SCHEMECOLOR_INDEX" val="13"/>
  <p:tag name="KSO_WM_UNIT_LINE_FILL_TYPE" val="2"/>
</p:tagLst>
</file>

<file path=ppt/tags/tag541.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3027_1*f*1"/>
  <p:tag name="KSO_WM_TEMPLATE_CATEGORY" val="diagram"/>
  <p:tag name="KSO_WM_TEMPLATE_INDEX" val="20193027"/>
  <p:tag name="KSO_WM_UNIT_LAYERLEVEL" val="1"/>
  <p:tag name="KSO_WM_TAG_VERSION" val="1.0"/>
  <p:tag name="KSO_WM_BEAUTIFY_FLAG" val="#wm#"/>
  <p:tag name="KSO_WM_UNIT_COLOR_SCHEME_SHAPE_ID" val="21"/>
  <p:tag name="KSO_WM_UNIT_COLOR_SCHEME_PARENT_PAGE" val="0_1"/>
  <p:tag name="KSO_WM_UNIT_ADJUSTLAYOUT_ID" val="21"/>
  <p:tag name="KSO_WM_UNIT_NOCLEAR" val="0"/>
  <p:tag name="KSO_WM_UNIT_TEXT_PART_ID_V2" val="d-4-1"/>
  <p:tag name="KSO_WM_TAG_Front_Size" val=""/>
  <p:tag name="KSO_WM_TAG_Backgroup_Id" val=""/>
  <p:tag name="KSO_WM_TAG_Backgroup_Size" val=""/>
  <p:tag name="KSO_WM_TAG_Zoder_Position" val=""/>
  <p:tag name="KSO_WM_UNIT_TEXT_FILL_FORE_SCHEMECOLOR_INDEX_BRIGHTNESS" val="0.5"/>
  <p:tag name="KSO_WM_UNIT_TEXT_FILL_FORE_SCHEMECOLOR_INDEX" val="13"/>
  <p:tag name="KSO_WM_UNIT_TEXT_FILL_TYPE" val="1"/>
</p:tagLst>
</file>

<file path=ppt/tags/tag542.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2"/>
  <p:tag name="KSO_WM_UNIT_ID" val="diagram20193027_1*f*2"/>
  <p:tag name="KSO_WM_TEMPLATE_CATEGORY" val="diagram"/>
  <p:tag name="KSO_WM_TEMPLATE_INDEX" val="20193027"/>
  <p:tag name="KSO_WM_UNIT_LAYERLEVEL" val="1"/>
  <p:tag name="KSO_WM_TAG_VERSION" val="1.0"/>
  <p:tag name="KSO_WM_BEAUTIFY_FLAG" val="#wm#"/>
  <p:tag name="KSO_WM_UNIT_COLOR_SCHEME_SHAPE_ID" val="22"/>
  <p:tag name="KSO_WM_UNIT_COLOR_SCHEME_PARENT_PAGE" val="0_1"/>
  <p:tag name="KSO_WM_UNIT_ADJUSTLAYOUT_ID" val="22"/>
  <p:tag name="KSO_WM_UNIT_NOCLEAR" val="0"/>
  <p:tag name="KSO_WM_UNIT_TEXT_PART_ID_V2" val="d-4-1"/>
  <p:tag name="KSO_WM_TAG_Front_Size" val=""/>
  <p:tag name="KSO_WM_TAG_Backgroup_Id" val=""/>
  <p:tag name="KSO_WM_TAG_Backgroup_Size" val=""/>
  <p:tag name="KSO_WM_TAG_Zoder_Position" val=""/>
  <p:tag name="KSO_WM_UNIT_TEXT_FILL_FORE_SCHEMECOLOR_INDEX_BRIGHTNESS" val="0.5"/>
  <p:tag name="KSO_WM_UNIT_TEXT_FILL_FORE_SCHEMECOLOR_INDEX" val="13"/>
  <p:tag name="KSO_WM_UNIT_TEXT_FILL_TYPE" val="1"/>
</p:tagLst>
</file>

<file path=ppt/tags/tag54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027_1*a*1"/>
  <p:tag name="KSO_WM_TEMPLATE_CATEGORY" val="diagram"/>
  <p:tag name="KSO_WM_TEMPLATE_INDEX" val="20193027"/>
  <p:tag name="KSO_WM_UNIT_LAYERLEVEL" val="1"/>
  <p:tag name="KSO_WM_TAG_VERSION" val="1.0"/>
  <p:tag name="KSO_WM_BEAUTIFY_FLAG" val="#wm#"/>
  <p:tag name="KSO_WM_UNIT_COLOR_SCHEME_SHAPE_ID" val="3"/>
  <p:tag name="KSO_WM_UNIT_COLOR_SCHEME_PARENT_PAGE" val="0_1"/>
  <p:tag name="KSO_WM_UNIT_ADJUSTLAYOUT_ID" val="3"/>
  <p:tag name="KSO_WM_UNIT_NOCLEAR" val="0"/>
  <p:tag name="KSO_WM_UNIT_TEXT_PART_ID_V2" val="a-3-1"/>
  <p:tag name="KSO_WM_TAG_Front_Size" val=""/>
  <p:tag name="KSO_WM_TAG_Backgroup_Id" val=""/>
  <p:tag name="KSO_WM_TAG_Backgroup_Size" val=""/>
  <p:tag name="KSO_WM_TAG_Zoder_Position" val=""/>
</p:tagLst>
</file>

<file path=ppt/tags/tag5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027_1*i*3"/>
  <p:tag name="KSO_WM_TEMPLATE_CATEGORY" val="diagram"/>
  <p:tag name="KSO_WM_TEMPLATE_INDEX" val="20193027"/>
  <p:tag name="KSO_WM_UNIT_LAYERLEVEL" val="1"/>
  <p:tag name="KSO_WM_TAG_VERSION" val="1.0"/>
  <p:tag name="KSO_WM_BEAUTIFY_FLAG" val="#wm#"/>
  <p:tag name="KSO_WM_UNIT_COLOR_SCHEME_SHAPE_ID" val="16"/>
  <p:tag name="KSO_WM_UNIT_COLOR_SCHEME_PARENT_PAGE" val="0_1"/>
  <p:tag name="KSO_WM_UNIT_ADJUSTLAYOUT_ID" val="16"/>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5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27_1*i*4"/>
  <p:tag name="KSO_WM_TEMPLATE_CATEGORY" val="diagram"/>
  <p:tag name="KSO_WM_TEMPLATE_INDEX" val="20193027"/>
  <p:tag name="KSO_WM_UNIT_LAYERLEVEL" val="1"/>
  <p:tag name="KSO_WM_TAG_VERSION" val="1.0"/>
  <p:tag name="KSO_WM_BEAUTIFY_FLAG" val="#wm#"/>
  <p:tag name="KSO_WM_UNIT_COLOR_SCHEME_SHAPE_ID" val="17"/>
  <p:tag name="KSO_WM_UNIT_COLOR_SCHEME_PARENT_PAGE" val="0_1"/>
  <p:tag name="KSO_WM_UNIT_ADJUSTLAYOUT_ID" val="1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6641"/>
  <p:tag name="KSO_WM_SLIDE_ID" val="diagram2019664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4*449"/>
  <p:tag name="KSO_WM_SLIDE_POSITION" val="0*56"/>
  <p:tag name="KSO_WM_TAG_VERSION" val="1.0"/>
  <p:tag name="KSO_WM_SLIDE_LAYOUT" val="a_f"/>
  <p:tag name="KSO_WM_SLIDE_LAYOUT_CNT" val="1_2"/>
</p:tagLst>
</file>

<file path=ppt/tags/tag5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41_1*i*6"/>
  <p:tag name="KSO_WM_TEMPLATE_CATEGORY" val="diagram"/>
  <p:tag name="KSO_WM_TEMPLATE_INDEX" val="2019664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1_1*i*1"/>
  <p:tag name="KSO_WM_TEMPLATE_CATEGORY" val="diagram"/>
  <p:tag name="KSO_WM_TEMPLATE_INDEX" val="2019664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1_1*i*2"/>
  <p:tag name="KSO_WM_TEMPLATE_CATEGORY" val="diagram"/>
  <p:tag name="KSO_WM_TEMPLATE_INDEX" val="20196641"/>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UNIT_TEXT_PART_ID_V2" val="a-4-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41_1*a*1"/>
  <p:tag name="KSO_WM_TEMPLATE_CATEGORY" val="diagram"/>
  <p:tag name="KSO_WM_TEMPLATE_INDEX" val="20196641"/>
  <p:tag name="KSO_WM_UNIT_LAYERLEVEL" val="1"/>
  <p:tag name="KSO_WM_TAG_VERSION" val="1.0"/>
  <p:tag name="KSO_WM_BEAUTIFY_FLAG" val="#wm#"/>
  <p:tag name="KSO_WM_UNIT_PRESET_TEXT" val="单击此处可添加您的大标题内容"/>
  <p:tag name="KSO_WM_UNIT_ISNUMDGMTITLE" val="0"/>
</p:tagLst>
</file>

<file path=ppt/tags/tag5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41_1*i*3"/>
  <p:tag name="KSO_WM_TEMPLATE_CATEGORY" val="diagram"/>
  <p:tag name="KSO_WM_TEMPLATE_INDEX" val="20196641"/>
  <p:tag name="KSO_WM_UNIT_LAYERLEVEL" val="1"/>
  <p:tag name="KSO_WM_TAG_VERSION" val="1.0"/>
  <p:tag name="KSO_WM_BEAUTIFY_FLAG" val="#wm#"/>
</p:tagLst>
</file>

<file path=ppt/tags/tag552.xml><?xml version="1.0" encoding="utf-8"?>
<p:tagLst xmlns:a="http://schemas.openxmlformats.org/drawingml/2006/main" xmlns:r="http://schemas.openxmlformats.org/officeDocument/2006/relationships" xmlns:p="http://schemas.openxmlformats.org/presentationml/2006/main">
  <p:tag name="KSO_WM_UNIT_TEXT_PART_ID_V2" val="d-4-1"/>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196641_1*f*1"/>
  <p:tag name="KSO_WM_TEMPLATE_CATEGORY" val="diagram"/>
  <p:tag name="KSO_WM_TEMPLATE_INDEX" val="20196641"/>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_BRIGHTNESS" val="0.15"/>
  <p:tag name="KSO_WM_UNIT_TEXT_FILL_FORE_SCHEMECOLOR_INDEX" val="13"/>
  <p:tag name="KSO_WM_UNIT_TEXT_FILL_TYPE" val="1"/>
</p:tagLst>
</file>

<file path=ppt/tags/tag553.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_BRIGHTNESS" val="0.15"/>
  <p:tag name="KSO_WM_UNIT_TEXT_FILL_FORE_SCHEMECOLOR_INDEX" val="13"/>
  <p:tag name="KSO_WM_UNIT_TEXT_FILL_TYPE" val="1"/>
</p:tagLst>
</file>

<file path=ppt/tags/tag5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41_1*i*4"/>
  <p:tag name="KSO_WM_TEMPLATE_CATEGORY" val="diagram"/>
  <p:tag name="KSO_WM_TEMPLATE_INDEX" val="2019664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41_1*i*5"/>
  <p:tag name="KSO_WM_TEMPLATE_CATEGORY" val="diagram"/>
  <p:tag name="KSO_WM_TEMPLATE_INDEX" val="2019664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9021"/>
  <p:tag name="KSO_WM_SLIDE_ID" val="diagram20209021_1"/>
  <p:tag name="KSO_WM_SLIDE_ITEM_CNT" val="0"/>
  <p:tag name="KSO_WM_SLIDE_INDEX" val="1"/>
  <p:tag name="KSO_WM_TAG_VERSION" val="1.0"/>
  <p:tag name="KSO_WM_SLIDE_TYPE" val="text"/>
  <p:tag name="KSO_WM_SLIDE_SUBTYPE" val="picTxt"/>
  <p:tag name="KSO_WM_SLIDE_SIZE" val="960*375"/>
  <p:tag name="KSO_WM_SLIDE_POSITION" val="0*69"/>
  <p:tag name="KSO_WM_SLIDE_LAYOUT" val="d_f"/>
  <p:tag name="KSO_WM_SLIDE_LAYOUT_CNT" val="1_1"/>
  <p:tag name="KSO_WM_SLIDE_CONSTRAINT" val="%7b%22slideConstraint%22%3a%7b%22seriesAreas%22%3a%5b%5d%2c%22singleAreas%22%3a%5b%7b%22shapes%22%3a%5b11%5d%2c%22serialConstraintIndex%22%3a-1%2c%22areatextmark%22%3a0%2c%22pictureprocessmark%22%3a0%7d%5d%7d%7d"/>
  <p:tag name="KSO_WM_SLIDE_COLORSCHEME_VERSION" val="3.2"/>
  <p:tag name="KSO_WM_TEMPLATE_SUBCATEGORY" val="21"/>
  <p:tag name="KSO_WM_TEMPLATE_MASTER_TYPE" val="0"/>
  <p:tag name="KSO_WM_TEMPLATE_COLOR_TYPE" val="1"/>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c86364e405a6453e89c0f76584688a56&quot;,&quot;fill_align&quot;:&quot;lm&quot;,&quot;text_align&quot;:&quot;lm&quot;,&quot;text_direction&quot;:&quot;horizontal&quot;,&quot;chip_types&quot;:[&quot;text&quot;,&quot;header&quot;]},{&quot;fill_id&quot;:&quot;609905e3bd774769ae3f065be4339b75&quot;,&quot;fill_align&quot;:&quot;cm&quot;,&quot;text_align&quot;:&quot;cm&quot;,&quot;text_direction&quot;:&quot;horizontal&quot;,&quot;chip_types&quot;:[&quot;picture&quot;],&quot;support_features&quot;:[&quot;collage&quot;,&quot;carousel&quot;]}]]"/>
  <p:tag name="KSO_WM_SLIDE_LAYOUT_INFO" val="{&quot;backgroundInfo&quot;:[{&quot;bottom&quot;:0,&quot;bottomAbs&quot;:false,&quot;left&quot;:0,&quot;leftAbs&quot;:false,&quot;right&quot;:0,&quot;rightAbs&quot;:false,&quot;top&quot;:0,&quot;topAbs&quot;:false,&quot;type&quot;:&quot;general&quot;}],&quot;direction&quot;:1,&quot;id&quot;:&quot;2020-07-04T18:33:22&quot;,&quot;maxSize&quot;:{&quot;size1&quot;:33.799999999999997},&quot;minSize&quot;:{&quot;size1&quot;:33.799999999999997},&quot;normalSize&quot;:{&quot;size1&quot;:33.799999999999997},&quot;subLayout&quot;:[{&quot;id&quot;:&quot;2020-07-04T18:33:22&quot;,&quot;margin&quot;:{&quot;bottom&quot;:6.7729997634887695,&quot;left&quot;:1.6929999589920044,&quot;right&quot;:0.81999999284744263,&quot;top&quot;:6.7729997634887695},&quot;type&quot;:0},{&quot;id&quot;:&quot;2020-07-04T18:33:22&quot;,&quot;margin&quot;:{&quot;bottom&quot;:3.809999942779541,&quot;left&quot;:0,&quot;right&quot;:0,&quot;top&quot;:3.809999942779541},&quot;type&quot;:0}],&quot;type&quot;:0}"/>
  <p:tag name="KSO_WM_SLIDE_BACKGROUND" val="[&quot;general&quot;]"/>
  <p:tag name="KSO_WM_SLIDE_RATIO" val="1.777778"/>
  <p:tag name="KSO_WM_CHIP_XID" val="5efda17781ee359a788b1e1f"/>
  <p:tag name="KSO_WM_CHIP_GROUPID" val="5efda17781ee359a788b1e1e"/>
  <p:tag name="KSO_WM_SLIDE_BK_DARK_LIGHT" val="2"/>
  <p:tag name="KSO_WM_SLIDE_BACKGROUND_TYPE" val="general"/>
  <p:tag name="KSO_WM_SLIDE_SUPPORT_FEATURE_TYPE" val="0"/>
  <p:tag name="KSO_WM_TEMPLATE_ASSEMBLE_XID" val="5f005aefc1e42ffd0d0a842b"/>
  <p:tag name="KSO_WM_TEMPLATE_ASSEMBLE_GROUPID" val="5f005aefc1e42ffd0d0a842b"/>
</p:tagLst>
</file>

<file path=ppt/tags/tag5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1_1*i*1"/>
  <p:tag name="KSO_WM_TEMPLATE_CATEGORY" val="diagram"/>
  <p:tag name="KSO_WM_TEMPLATE_INDEX" val="20209021"/>
  <p:tag name="KSO_WM_UNIT_LAYERLEVEL" val="1"/>
  <p:tag name="KSO_WM_TAG_VERSION" val="1.0"/>
  <p:tag name="KSO_WM_BEAUTIFY_FLAG" val="#wm#"/>
  <p:tag name="KSO_WM_UNIT_ADJUSTLAYOUT_ID" val="14"/>
  <p:tag name="KSO_WM_UNIT_COLOR_SCHEME_SHAPE_ID" val="14"/>
  <p:tag name="KSO_WM_UNIT_COLOR_SCHEME_PARENT_PAGE" val="0_1"/>
  <p:tag name="KSO_WM_UNIT_FOIL_COLOR" val="1"/>
  <p:tag name="KSO_WM_UNIT_BLOCK" val="0"/>
  <p:tag name="KSO_WM_UNIT_SM_LIMIT_TYPE" val="1"/>
  <p:tag name="KSO_WM_UNIT_DEC_AREA_ID" val="527691575bca4ce798a2507cf80d0e7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a17781ee359a788b1e1e"/>
  <p:tag name="KSO_WM_CHIP_XID" val="5efda17781ee359a788b1e1f"/>
  <p:tag name="KSO_WM_UNIT_FILL_FORE_SCHEMECOLOR_INDEX_BRIGHTNESS" val="0"/>
  <p:tag name="KSO_WM_UNIT_FILL_FORE_SCHEMECOLOR_INDEX" val="15"/>
  <p:tag name="KSO_WM_UNIT_FILL_BACK_SCHEMECOLOR_INDEX_BRIGHTNESS" val="0.35"/>
  <p:tag name="KSO_WM_UNIT_FILL_BACK_SCHEMECOLOR_INDEX" val="13"/>
  <p:tag name="KSO_WM_UNIT_FILL_TYPE" val="2"/>
  <p:tag name="KSO_WM_UNIT_TEXT_FILL_FORE_SCHEMECOLOR_INDEX_BRIGHTNESS" val="0"/>
  <p:tag name="KSO_WM_UNIT_TEXT_FILL_FORE_SCHEMECOLOR_INDEX" val="2"/>
  <p:tag name="KSO_WM_UNIT_TEXT_FILL_TYPE" val="1"/>
  <p:tag name="KSO_WM_UNIT_VALUE" val="560"/>
  <p:tag name="KSO_WM_TEMPLATE_ASSEMBLE_XID" val="5f005aefc1e42ffd0d0a842b"/>
  <p:tag name="KSO_WM_TEMPLATE_ASSEMBLE_GROUPID" val="5f005aefc1e42ffd0d0a842b"/>
</p:tagLst>
</file>

<file path=ppt/tags/tag5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1_1*i*2"/>
  <p:tag name="KSO_WM_TEMPLATE_CATEGORY" val="diagram"/>
  <p:tag name="KSO_WM_TEMPLATE_INDEX" val="20209021"/>
  <p:tag name="KSO_WM_UNIT_LAYERLEVEL" val="1"/>
  <p:tag name="KSO_WM_TAG_VERSION" val="1.0"/>
  <p:tag name="KSO_WM_BEAUTIFY_FLAG" val="#wm#"/>
  <p:tag name="KSO_WM_UNIT_ADJUSTLAYOUT_ID" val="15"/>
  <p:tag name="KSO_WM_UNIT_COLOR_SCHEME_SHAPE_ID" val="15"/>
  <p:tag name="KSO_WM_UNIT_COLOR_SCHEME_PARENT_PAGE" val="0_1"/>
  <p:tag name="KSO_WM_UNIT_BLOCK" val="0"/>
  <p:tag name="KSO_WM_UNIT_SM_LIMIT_TYPE" val="1"/>
  <p:tag name="KSO_WM_UNIT_DEC_AREA_ID" val="f0da63223ff245b3aa0a62a22758dca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a17781ee359a788b1e1e"/>
  <p:tag name="KSO_WM_CHIP_XID" val="5efda17781ee359a788b1e1f"/>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288"/>
  <p:tag name="KSO_WM_TEMPLATE_ASSEMBLE_XID" val="5f005aefc1e42ffd0d0a842b"/>
  <p:tag name="KSO_WM_TEMPLATE_ASSEMBLE_GROUPID" val="5f005aefc1e42ffd0d0a842b"/>
</p:tagLst>
</file>

<file path=ppt/tags/tag5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1_1*i*3"/>
  <p:tag name="KSO_WM_TEMPLATE_CATEGORY" val="diagram"/>
  <p:tag name="KSO_WM_TEMPLATE_INDEX" val="20209021"/>
  <p:tag name="KSO_WM_UNIT_LAYERLEVEL" val="1"/>
  <p:tag name="KSO_WM_TAG_VERSION" val="1.0"/>
  <p:tag name="KSO_WM_BEAUTIFY_FLAG" val="#wm#"/>
  <p:tag name="KSO_WM_UNIT_ADJUSTLAYOUT_ID" val="16"/>
  <p:tag name="KSO_WM_UNIT_COLOR_SCHEME_SHAPE_ID" val="16"/>
  <p:tag name="KSO_WM_UNIT_COLOR_SCHEME_PARENT_PAGE" val="0_1"/>
  <p:tag name="KSO_WM_UNIT_BLOCK" val="0"/>
  <p:tag name="KSO_WM_UNIT_SM_LIMIT_TYPE" val="2"/>
  <p:tag name="KSO_WM_UNIT_DEC_AREA_ID" val="8f22cf2454a24303b46bd4e95beeb48f"/>
  <p:tag name="KSO_WM_UNIT_DECORATE_INFO" val="{&quot;DecorateInfoH&quot;:{&quot;IsAbs&quot;:false},&quot;DecorateInfoW&quot;:{&quot;IsAbs&quot;:false},&quot;DecorateInfoX&quot;:{&quot;IsAbs&quot;:false,&quot;Pos&quot;:2},&quot;DecorateInfoY&quot;:{&quot;IsAbs&quot;:false,&quot;Pos&quot;:0},&quot;ReferentInfo&quot;:{&quot;Id&quot;:&quot;168149c2c9c54935b4b33422c7f7c3d8&quot;,&quot;X&quot;:{&quot;Pos&quot;:0},&quot;Y&quot;:{&quot;Pos&quot;:0}}}"/>
  <p:tag name="KSO_WM_CHIP_GROUPID" val="5efda17781ee359a788b1e1e"/>
  <p:tag name="KSO_WM_CHIP_XID" val="5efda17781ee359a788b1e1f"/>
  <p:tag name="KSO_WM_UNIT_FILL_FORE_SCHEMECOLOR_INDEX_BRIGHTNESS" val="0"/>
  <p:tag name="KSO_WM_UNIT_FILL_FORE_SCHEMECOLOR_INDEX" val="5"/>
  <p:tag name="KSO_WM_UNIT_FILL_BACK_SCHEMECOLOR_INDEX_BRIGHTNESS" val="-0.5"/>
  <p:tag name="KSO_WM_UNIT_FILL_BACK_SCHEMECOLOR_INDEX" val="5"/>
  <p:tag name="KSO_WM_UNIT_FILL_TYPE" val="2"/>
  <p:tag name="KSO_WM_UNIT_TEXT_FILL_FORE_SCHEMECOLOR_INDEX_BRIGHTNESS" val="0"/>
  <p:tag name="KSO_WM_UNIT_TEXT_FILL_FORE_SCHEMECOLOR_INDEX" val="2"/>
  <p:tag name="KSO_WM_UNIT_TEXT_FILL_TYPE" val="1"/>
  <p:tag name="KSO_WM_UNIT_VALUE" val="5"/>
  <p:tag name="KSO_WM_TEMPLATE_ASSEMBLE_XID" val="5f005aefc1e42ffd0d0a842b"/>
  <p:tag name="KSO_WM_TEMPLATE_ASSEMBLE_GROUPID" val="5f005aefc1e42ffd0d0a842b"/>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21_1*i*4"/>
  <p:tag name="KSO_WM_TEMPLATE_CATEGORY" val="diagram"/>
  <p:tag name="KSO_WM_TEMPLATE_INDEX" val="20209021"/>
  <p:tag name="KSO_WM_UNIT_LAYERLEVEL" val="1"/>
  <p:tag name="KSO_WM_TAG_VERSION" val="1.0"/>
  <p:tag name="KSO_WM_BEAUTIFY_FLAG" val="#wm#"/>
  <p:tag name="KSO_WM_UNIT_ADJUSTLAYOUT_ID" val="19"/>
  <p:tag name="KSO_WM_UNIT_COLOR_SCHEME_SHAPE_ID" val="19"/>
  <p:tag name="KSO_WM_UNIT_COLOR_SCHEME_PARENT_PAGE" val="0_1"/>
  <p:tag name="KSO_WM_UNIT_BLOCK" val="0"/>
  <p:tag name="KSO_WM_UNIT_SM_LIMIT_TYPE" val="1"/>
  <p:tag name="KSO_WM_UNIT_DEC_AREA_ID" val="371763e60b0c4b11ab7f20c8f9bf9cc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a17781ee359a788b1e1e"/>
  <p:tag name="KSO_WM_CHIP_XID" val="5efda17781ee359a788b1e1f"/>
  <p:tag name="KSO_WM_TEMPLATE_ASSEMBLE_XID" val="5f005aefc1e42ffd0d0a842b"/>
  <p:tag name="KSO_WM_TEMPLATE_ASSEMBLE_GROUPID" val="5f005aefc1e42ffd0d0a842b"/>
</p:tagLst>
</file>

<file path=ppt/tags/tag56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1_1*f*1"/>
  <p:tag name="KSO_WM_TEMPLATE_CATEGORY" val="diagram"/>
  <p:tag name="KSO_WM_TEMPLATE_INDEX" val="20209021"/>
  <p:tag name="KSO_WM_UNIT_LAYERLEVEL" val="1"/>
  <p:tag name="KSO_WM_TAG_VERSION" val="1.0"/>
  <p:tag name="KSO_WM_BEAUTIFY_FLAG" val="#wm#"/>
  <p:tag name="KSO_WM_UNIT_DEFAULT_FONT" val="14;20;2"/>
  <p:tag name="KSO_WM_UNIT_BLOCK" val="0"/>
  <p:tag name="KSO_WM_UNIT_VALUE" val="56"/>
  <p:tag name="KSO_WM_UNIT_SHOW_EDIT_AREA_INDICATION" val="1"/>
  <p:tag name="KSO_WM_CHIP_GROUPID" val="5e6b05596848fb12bee65ac8"/>
  <p:tag name="KSO_WM_CHIP_XID" val="5e6b05596848fb12bee65aca"/>
  <p:tag name="KSO_WM_UNIT_DEC_AREA_ID" val="168149c2c9c54935b4b33422c7f7c3d8"/>
  <p:tag name="KSO_WM_ASSEMBLE_CHIP_INDEX" val="7428f6a7d03849e5b4311cfcff2f312b"/>
  <p:tag name="KSO_WM_UNIT_TEXT_FILL_FORE_SCHEMECOLOR_INDEX_BRIGHTNESS" val="0.25"/>
  <p:tag name="KSO_WM_UNIT_TEXT_FILL_FORE_SCHEMECOLOR_INDEX" val="13"/>
  <p:tag name="KSO_WM_UNIT_TEXT_FILL_TYPE" val="1"/>
  <p:tag name="KSO_WM_TEMPLATE_ASSEMBLE_XID" val="5f005aefc1e42ffd0d0a842b"/>
  <p:tag name="KSO_WM_TEMPLATE_ASSEMBLE_GROUPID" val="5f005aefc1e42ffd0d0a842b"/>
</p:tagLst>
</file>

<file path=ppt/tags/tag562.xml><?xml version="1.0" encoding="utf-8"?>
<p:tagLst xmlns:a="http://schemas.openxmlformats.org/drawingml/2006/main" xmlns:r="http://schemas.openxmlformats.org/officeDocument/2006/relationships" xmlns:p="http://schemas.openxmlformats.org/presentationml/2006/main">
  <p:tag name="KSO_WM_UNIT_VALUE" val="973*2242"/>
  <p:tag name="KSO_WM_UNIT_HIGHLIGHT" val="0"/>
  <p:tag name="KSO_WM_UNIT_COMPATIBLE" val="0"/>
  <p:tag name="KSO_WM_UNIT_DIAGRAM_ISNUMVISUAL" val="0"/>
  <p:tag name="KSO_WM_UNIT_DIAGRAM_ISREFERUNIT" val="0"/>
  <p:tag name="KSO_WM_UNIT_TYPE" val="d"/>
  <p:tag name="KSO_WM_UNIT_INDEX" val="1"/>
  <p:tag name="KSO_WM_UNIT_ID" val="diagram20209021_1*d*1"/>
  <p:tag name="KSO_WM_TEMPLATE_CATEGORY" val="diagram"/>
  <p:tag name="KSO_WM_TEMPLATE_INDEX" val="20209021"/>
  <p:tag name="KSO_WM_UNIT_LAYERLEVEL" val="1"/>
  <p:tag name="KSO_WM_TAG_VERSION" val="1.0"/>
  <p:tag name="KSO_WM_BEAUTIFY_FLAG" val="#wm#"/>
  <p:tag name="KSO_WM_CHIP_GROUPID" val="5e7310da9a230a26b9e88a19"/>
  <p:tag name="KSO_WM_CHIP_XID" val="5e7310da9a230a26b9e88a1a"/>
  <p:tag name="KSO_WM_UNIT_DEC_AREA_ID" val="c567b0790a8c4d4ca144630b91d2783b"/>
  <p:tag name="KSO_WM_ASSEMBLE_CHIP_INDEX" val="0220e56108be438cb208e9cbce47be6e"/>
  <p:tag name="KSO_WM_UNIT_PLACING_PICTURE" val="0220e56108be438cb208e9cbce47be6e"/>
  <p:tag name="KSO_WM_TEMPLATE_ASSEMBLE_XID" val="5f005aefc1e42ffd0d0a842b"/>
  <p:tag name="KSO_WM_TEMPLATE_ASSEMBLE_GROUPID" val="5f005aefc1e42ffd0d0a842b"/>
  <p:tag name="REFSHAPE" val="547364460"/>
</p:tagLst>
</file>

<file path=ppt/tags/tag5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21_1*i*5"/>
  <p:tag name="KSO_WM_TEMPLATE_CATEGORY" val="diagram"/>
  <p:tag name="KSO_WM_TEMPLATE_INDEX" val="20209021"/>
  <p:tag name="KSO_WM_UNIT_LAYERLEVEL" val="1"/>
  <p:tag name="KSO_WM_TAG_VERSION" val="1.0"/>
  <p:tag name="KSO_WM_BEAUTIFY_FLAG" val="#wm#"/>
  <p:tag name="KSO_WM_UNIT_ADJUSTLAYOUT_ID" val="20"/>
  <p:tag name="KSO_WM_UNIT_COLOR_SCHEME_SHAPE_ID" val="20"/>
  <p:tag name="KSO_WM_UNIT_COLOR_SCHEME_PARENT_PAGE" val="0_1"/>
  <p:tag name="KSO_WM_UNIT_SM_LIMIT_TYPE" val="1"/>
  <p:tag name="KSO_WM_CHIP_GROUPID" val="5efda17781ee359a788b1e1e"/>
  <p:tag name="KSO_WM_CHIP_XID" val="5efda17781ee359a788b1e1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005aefc1e42ffd0d0a842b"/>
  <p:tag name="KSO_WM_TEMPLATE_ASSEMBLE_GROUPID" val="5f005aefc1e42ffd0d0a842b"/>
</p:tagLst>
</file>

<file path=ppt/tags/tag5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21_1*i*6"/>
  <p:tag name="KSO_WM_TEMPLATE_CATEGORY" val="diagram"/>
  <p:tag name="KSO_WM_TEMPLATE_INDEX" val="20209021"/>
  <p:tag name="KSO_WM_UNIT_LAYERLEVEL" val="1"/>
  <p:tag name="KSO_WM_TAG_VERSION" val="1.0"/>
  <p:tag name="KSO_WM_BEAUTIFY_FLAG" val="#wm#"/>
  <p:tag name="KSO_WM_UNIT_ADJUSTLAYOUT_ID" val="21"/>
  <p:tag name="KSO_WM_UNIT_COLOR_SCHEME_SHAPE_ID" val="21"/>
  <p:tag name="KSO_WM_UNIT_COLOR_SCHEME_PARENT_PAGE" val="0_1"/>
  <p:tag name="KSO_WM_UNIT_SM_LIMIT_TYPE" val="1"/>
  <p:tag name="KSO_WM_CHIP_GROUPID" val="5efda17781ee359a788b1e1e"/>
  <p:tag name="KSO_WM_CHIP_XID" val="5efda17781ee359a788b1e1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005aefc1e42ffd0d0a842b"/>
  <p:tag name="KSO_WM_TEMPLATE_ASSEMBLE_GROUPID" val="5f005aefc1e42ffd0d0a842b"/>
</p:tagLst>
</file>

<file path=ppt/tags/tag5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9021"/>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96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9-28T20:04:21&quot;,&quot;maxSize&quot;:{&quot;size1&quot;:62.512171808878577},&quot;minSize&quot;:{&quot;size1&quot;:42.512171808878577},&quot;normalSize&quot;:{&quot;size1&quot;:62.404579216285981},&quot;subLayout&quot;:[{&quot;id&quot;:&quot;2020-09-28T20:04:21&quot;,&quot;margin&quot;:{&quot;bottom&quot;:0.28200000524520874,&quot;left&quot;:1.690000057220459,&quot;right&quot;:1.690000057220459,&quot;top&quot;:1.690000057220459},&quot;type&quot;:0},{&quot;id&quot;:&quot;2020-09-28T20:04:21&quot;,&quot;margin&quot;:{&quot;bottom&quot;:1.690000057220459,&quot;left&quot;:1.690000057220459,&quot;right&quot;:1.690000057220459,&quot;top&quot;:0.3970000147819519},&quot;type&quot;:0}],&quot;type&quot;:0}"/>
  <p:tag name="KSO_WM_SLIDE_BACKGROUND" val="[&quot;general&quot;,&quot;frame&quot;]"/>
  <p:tag name="KSO_WM_SLIDE_RATIO" val="1.777778"/>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SLIDE_CAN_ADD_NAVIGATION" val="1"/>
  <p:tag name="KSO_WM_SLIDE_ID" val="diagram2021196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624*336"/>
  <p:tag name="KSO_WM_SLIDE_POSITION" val="168*102"/>
  <p:tag name="KSO_WM_TAG_VERSION" val="1.0"/>
  <p:tag name="KSO_WM_SLIDE_LAYOUT" val="d_f"/>
  <p:tag name="KSO_WM_SLIDE_LAYOUT_CNT" val="1_1"/>
  <p:tag name="KSO_WM_CHIP_FILLPROP" val="[[{&quot;fill_id&quot;:&quot;251232d91c404acc8facf0a25abba465&quot;,&quot;fill_align&quot;:&quot;lb&quot;,&quot;text_align&quot;:&quot;lb&quot;,&quot;text_direction&quot;:&quot;horizontal&quot;,&quot;chip_types&quot;:[&quot;text&quot;]},{&quot;fill_id&quot;:&quot;c86341e0359e401ea0b786310bd97fc1&quot;,&quot;fill_align&quot;:&quot;lt&quot;,&quot;text_align&quot;:&quot;lt&quot;,&quot;text_direction&quot;:&quot;horizontal&quot;,&quot;chip_types&quot;:[&quot;text&quot;]}],[{&quot;fill_id&quot;:&quot;251232d91c404acc8facf0a25abba465&quot;,&quot;fill_align&quot;:&quot;cb&quot;,&quot;text_align&quot;:&quot;lb&quot;,&quot;text_direction&quot;:&quot;horizontal&quot;,&quot;chip_types&quot;:[&quot;pictext&quot;,&quot;picture&quot;,&quot;chart&quot;,&quot;table&quot;,&quot;video&quot;],&quot;support_features&quot;:[&quot;collage&quot;]},{&quot;fill_id&quot;:&quot;c86341e0359e401ea0b786310bd97fc1&quot;,&quot;fill_align&quot;:&quot;ct&quot;,&quot;text_align&quot;:&quot;lt&quot;,&quot;text_direction&quot;:&quot;horizontal&quot;,&quot;chip_types&quot;:[&quot;pictext&quot;,&quot;text&quot;,&quot;picture&quot;,&quot;chart&quot;,&quot;table&quot;,&quot;video&quot;],&quot;support_features&quot;:[&quot;collage&quot;]}]]"/>
  <p:tag name="KSO_WM_CHIP_XID" val="5eeadf6fa758c1ec0b7087d2"/>
  <p:tag name="KSO_WM_CHIP_GROUPID" val="5eeadf6fa758c1ec0b7087d1"/>
  <p:tag name="KSO_WM_SLIDE_BK_DARK_LIGHT" val="2"/>
  <p:tag name="KSO_WM_SLIDE_BACKGROUND_TYPE" val="frame"/>
  <p:tag name="KSO_WM_SLIDE_SUPPORT_FEATURE_TYPE" val="1"/>
  <p:tag name="KSO_WM_TEMPLATE_ASSEMBLE_XID" val="5f71d13e0ff15d9a40ef5622"/>
  <p:tag name="KSO_WM_TEMPLATE_ASSEMBLE_GROUPID" val="5f71d13e0ff15d9a40ef5622"/>
</p:tagLst>
</file>

<file path=ppt/tags/tag5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962_1*i*1"/>
  <p:tag name="KSO_WM_UNIT_LAYERLEVEL" val="1"/>
  <p:tag name="KSO_WM_TAG_VERSION" val="1.0"/>
  <p:tag name="KSO_WM_BEAUTIFY_FLAG" val="#wm#"/>
  <p:tag name="KSO_WM_UNIT_SUBTYPE" val="h"/>
  <p:tag name="KSO_WM_SLIDE_BACKGROUND_TYPE" val="frame"/>
  <p:tag name="KSO_WM_SLIDE_BK_DARK_LIGHT" val="2"/>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962"/>
  <p:tag name="KSO_WM_UNIT_VALUE" val="1150"/>
  <p:tag name="KSO_WM_TEMPLATE_ASSEMBLE_XID" val="5f71d13e0ff15d9a40ef5622"/>
  <p:tag name="KSO_WM_TEMPLATE_ASSEMBLE_GROUPID" val="5f71d13e0ff15d9a40ef5622"/>
</p:tagLst>
</file>

<file path=ppt/tags/tag568.xml><?xml version="1.0" encoding="utf-8"?>
<p:tagLst xmlns:a="http://schemas.openxmlformats.org/drawingml/2006/main" xmlns:r="http://schemas.openxmlformats.org/officeDocument/2006/relationships" xmlns:p="http://schemas.openxmlformats.org/presentationml/2006/main">
  <p:tag name="KSO_WM_UNIT_VALUE" val="550*2200"/>
  <p:tag name="KSO_WM_UNIT_HIGHLIGHT" val="0"/>
  <p:tag name="KSO_WM_UNIT_COMPATIBLE" val="0"/>
  <p:tag name="KSO_WM_UNIT_DIAGRAM_ISNUMVISUAL" val="0"/>
  <p:tag name="KSO_WM_UNIT_DIAGRAM_ISREFERUNIT" val="0"/>
  <p:tag name="KSO_WM_UNIT_TYPE" val="d"/>
  <p:tag name="KSO_WM_UNIT_INDEX" val="1"/>
  <p:tag name="KSO_WM_UNIT_ID" val="diagram20211962_1*d*1"/>
  <p:tag name="KSO_WM_TEMPLATE_CATEGORY" val="diagram"/>
  <p:tag name="KSO_WM_TEMPLATE_INDEX" val="20211962"/>
  <p:tag name="KSO_WM_UNIT_LAYERLEVEL" val="1"/>
  <p:tag name="KSO_WM_TAG_VERSION" val="1.0"/>
  <p:tag name="KSO_WM_BEAUTIFY_FLAG" val="#wm#"/>
  <p:tag name="KSO_WM_CHIP_GROUPID" val="5e7310da9a230a26b9e88a19"/>
  <p:tag name="KSO_WM_CHIP_XID" val="5e7310da9a230a26b9e88a1a"/>
  <p:tag name="KSO_WM_UNIT_DEC_AREA_ID" val="3d803b31fdc0451db4bcac4a68de3842"/>
  <p:tag name="KSO_WM_UNIT_DECORATE_INFO" val=""/>
  <p:tag name="KSO_WM_UNIT_SM_LIMIT_TYPE" val=""/>
  <p:tag name="KSO_WM_CHIP_FILLAREA_FILL_RULE" val="{&quot;fill_align&quot;:&quot;cb&quot;,&quot;fill_mode&quot;:&quot;full&quot;,&quot;sacle_strategy&quot;:&quot;smart&quot;}"/>
  <p:tag name="KSO_WM_ASSEMBLE_CHIP_INDEX" val="7bc1386f47f3499297687b51690a22aa"/>
  <p:tag name="KSO_WM_UNIT_PLACING_PICTURE" val="7bc1386f47f3499297687b51690a22aa"/>
  <p:tag name="KSO_WM_UNIT_SUPPORT_UNIT_TYPE" val="[&quot;d&quot;,&quot;α&quot;,&quot;β&quot;,&quot;θ&quot;]"/>
  <p:tag name="KSO_WM_TEMPLATE_ASSEMBLE_XID" val="5f71d13e0ff15d9a40ef5622"/>
  <p:tag name="KSO_WM_TEMPLATE_ASSEMBLE_GROUPID" val="5f71d13e0ff15d9a40ef5622"/>
  <p:tag name="REFSHAPE" val="539350012"/>
</p:tagLst>
</file>

<file path=ppt/tags/tag56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62_1*f*1"/>
  <p:tag name="KSO_WM_TEMPLATE_CATEGORY" val="diagram"/>
  <p:tag name="KSO_WM_TEMPLATE_INDEX" val="20211962"/>
  <p:tag name="KSO_WM_UNIT_LAYERLEVEL" val="1"/>
  <p:tag name="KSO_WM_TAG_VERSION" val="1.0"/>
  <p:tag name="KSO_WM_BEAUTIFY_FLAG" val="#wm#"/>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fbd5236d56dd481bb8506614abcbcb46"/>
  <p:tag name="KSO_WM_UNIT_DECORATE_INFO" val=""/>
  <p:tag name="KSO_WM_UNIT_SM_LIMIT_TYPE" val=""/>
  <p:tag name="KSO_WM_CHIP_FILLAREA_FILL_RULE" val="{&quot;fill_align&quot;:&quot;ct&quot;,&quot;fill_mode&quot;:&quot;full&quot;,&quot;sacle_strategy&quot;:&quot;smart&quot;}"/>
  <p:tag name="KSO_WM_ASSEMBLE_CHIP_INDEX" val="4442d173f6ec494d80a957b02a0abf6f"/>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5f71d13e0ff15d9a40ef5622"/>
  <p:tag name="KSO_WM_TEMPLATE_ASSEMBLE_GROUPID" val="5f71d13e0ff15d9a40ef5622"/>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505"/>
  <p:tag name="KSO_WM_SLIDE_COLORSCHEME_VERSION" val="3.2"/>
  <p:tag name="KSO_WM_SLIDE_LAYOUT_INFO" val="{&quot;backgroundInfo&quot;:[{&quot;bottom&quot;:0,&quot;bottomAbs&quot;:false,&quot;left&quot;:0,&quot;leftAbs&quot;:false,&quot;right&quot;:0,&quot;rightAbs&quot;:false,&quot;top&quot;:0,&quot;topAbs&quot;:false,&quot;type&quot;:&quot;general&quot;}],&quot;direction&quot;:1,&quot;id&quot;:&quot;2020-10-29T10:00:57&quot;,&quot;maxSize&quot;:{&quot;size1&quot;:49.99961833602962},&quot;minSize&quot;:{&quot;size1&quot;:37.49961833602962},&quot;normalSize&quot;:{&quot;size1&quot;:42.599618336029621},&quot;subLayout&quot;:[{&quot;id&quot;:&quot;2020-10-29T10:00:57&quot;,&quot;maxSize&quot;:{&quot;size1&quot;:51.100000000000001},&quot;minSize&quot;:{&quot;size1&quot;:31.100000000000001},&quot;normalSize&quot;:{&quot;size1&quot;:40.100000000000001},&quot;subLayout&quot;:[{&quot;id&quot;:&quot;2020-10-29T10:00:57&quot;,&quot;margin&quot;:{&quot;bottom&quot;:0.026000002399086952,&quot;left&quot;:2.5399999618530273,&quot;right&quot;:0.026000002399086952,&quot;top&quot;:3.809999942779541},&quot;type&quot;:0},{&quot;id&quot;:&quot;2020-10-29T10:00:57&quot;,&quot;margin&quot;:{&quot;bottom&quot;:4.2329998016357422,&quot;left&quot;:2.5399999618530273,&quot;right&quot;:0.026000002399086952,&quot;top&quot;:0.81999999284744263},&quot;type&quot;:0}],&quot;type&quot;:0},{&quot;id&quot;:&quot;2020-10-29T10:00:57&quot;,&quot;margin&quot;:{&quot;bottom&quot;:1.6929999589920044,&quot;left&quot;:2.1170001029968262,&quot;right&quot;:2.5399999618530273,&quot;top&quot;:1.6929999589920044},&quot;type&quot;:0}],&quot;type&quot;:0}"/>
  <p:tag name="KSO_WM_SLIDE_BACKGROUND" val="[&quot;general&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d72ddcd8164b47abbb844c26f9b1c22e&quot;,&quot;fill_align&quot;:&quot;lb&quot;,&quot;text_align&quot;:&quot;lb&quot;,&quot;text_direction&quot;:&quot;horizontal&quot;,&quot;chip_types&quot;:[&quot;header&quot;]},{&quot;fill_id&quot;:&quot;ac4bd4ae6b3343f1999d7f7c8f946581&quot;,&quot;fill_align&quot;:&quot;lt&quot;,&quot;text_align&quot;:&quot;lt&quot;,&quot;text_direction&quot;:&quot;horizontal&quot;,&quot;chip_types&quot;:[&quot;text&quot;,&quot;chart&quot;,&quot;table&quot;]},{&quot;fill_id&quot;:&quot;0d50cc8ab1cb48459d90f269727d3fbc&quot;,&quot;fill_align&quot;:&quot;lm&quot;,&quot;text_align&quot;:&quot;lm&quot;,&quot;text_direction&quot;:&quot;horizontal&quot;,&quot;chip_types&quot;:[&quot;pictext&quot;,&quot;picture&quot;,&quot;chart&quot;,&quot;table&quot;,&quot;video&quot;],&quot;support_features&quot;:[&quot;collage&quot;,&quot;carousel&quot;,&quot;creativecrop&quot;]}]]"/>
  <p:tag name="KSO_WM_CHIP_XID" val="5ef3191ec6295c63c1a2e033"/>
  <p:tag name="KSO_WM_SLIDE_ID" val="diagram2021250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539"/>
  <p:tag name="KSO_WM_SLIDE_POSITION" val="0*0"/>
  <p:tag name="KSO_WM_TAG_VERSION" val="1.0"/>
  <p:tag name="KSO_WM_SLIDE_LAYOUT" val="a_d_f"/>
  <p:tag name="KSO_WM_SLIDE_LAYOUT_CNT" val="1_1_1"/>
  <p:tag name="KSO_WM_SLIDE_CAN_ADD_NAVIGATION" val="1"/>
  <p:tag name="KSO_WM_CHIP_GROUPID" val="5ef3191ec6295c63c1a2e032"/>
  <p:tag name="KSO_WM_SLIDE_BK_DARK_LIGHT" val="2"/>
  <p:tag name="KSO_WM_SLIDE_BACKGROUND_TYPE" val="general"/>
  <p:tag name="KSO_WM_SLIDE_SUPPORT_FEATURE_TYPE" val="7"/>
  <p:tag name="KSO_WM_TEMPLATE_ASSEMBLE_XID" val="5f9a2259e01a7e847d6fd2c2"/>
  <p:tag name="KSO_WM_TEMPLATE_ASSEMBLE_GROUPID" val="5f9a2259e01a7e847d6fd2c2"/>
</p:tagLst>
</file>

<file path=ppt/tags/tag571.xml><?xml version="1.0" encoding="utf-8"?>
<p:tagLst xmlns:a="http://schemas.openxmlformats.org/drawingml/2006/main" xmlns:r="http://schemas.openxmlformats.org/officeDocument/2006/relationships" xmlns:p="http://schemas.openxmlformats.org/presentationml/2006/main">
  <p:tag name="KSO_WM_UNIT_COLOR_SCHEME_SHAPE_ID" val="25"/>
  <p:tag name="KSO_WM_UNIT_COLOR_SCHEME_PARENT_PAGE" val="0_1"/>
  <p:tag name="KSO_WM_UNIT_FOIL_COLOR" val="1"/>
  <p:tag name="KSO_WM_UNIT_BLOCK" val="0"/>
  <p:tag name="KSO_WM_UNIT_SM_LIMIT_TYPE" val="2"/>
  <p:tag name="KSO_WM_UNIT_DEC_AREA_ID" val="54777991d09e4e349be09549471a3b56"/>
  <p:tag name="KSO_WM_UNIT_DECORATE_INFO" val="{&quot;ReferentInfo&quot;:{&quot;Id&quot;:&quot;slide&quot;,&quot;X&quot;:{&quot;Pos&quot;:2},&quot;Y&quot;:{&quot;Pos&quot;:0}},&quot;DecorateInfoX&quot;:{&quot;Pos&quot;:1,&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1"/>
  <p:tag name="KSO_WM_UNIT_ID" val="diagram20212505_1*i*1"/>
  <p:tag name="KSO_WM_TEMPLATE_CATEGORY" val="diagram"/>
  <p:tag name="KSO_WM_TEMPLATE_INDEX" val="20212505"/>
  <p:tag name="KSO_WM_UNIT_LAYERLEVEL" val="1"/>
  <p:tag name="KSO_WM_TAG_VERSION" val="1.0"/>
  <p:tag name="KSO_WM_BEAUTIFY_FLAG" val="#wm#"/>
  <p:tag name="KSO_WM_CHIP_GROUPID" val="5ef3191ec6295c63c1a2e032"/>
  <p:tag name="KSO_WM_CHIP_XID" val="5ef3191ec6295c63c1a2e033"/>
  <p:tag name="KSO_WM_UNIT_FILL_FORE_SCHEMECOLOR_INDEX_BRIGHTNESS" val="-0.05"/>
  <p:tag name="KSO_WM_UNIT_FILL_FORE_SCHEMECOLOR_INDEX" val="14"/>
  <p:tag name="KSO_WM_UNIT_FILL_BACK_SCHEMECOLOR_INDEX_BRIGHTNESS" val="0"/>
  <p:tag name="KSO_WM_UNIT_FILL_BACK_SCHEMECOLOR_INDEX" val="16"/>
  <p:tag name="KSO_WM_UNIT_FILL_TYPE" val="2"/>
  <p:tag name="KSO_WM_UNIT_TEXT_FILL_FORE_SCHEMECOLOR_INDEX_BRIGHTNESS" val="0"/>
  <p:tag name="KSO_WM_UNIT_TEXT_FILL_FORE_SCHEMECOLOR_INDEX" val="14"/>
  <p:tag name="KSO_WM_UNIT_TEXT_FILL_TYPE" val="1"/>
  <p:tag name="KSO_WM_UNIT_VALUE" val="221"/>
  <p:tag name="KSO_WM_TEMPLATE_ASSEMBLE_XID" val="5f9a2259e01a7e847d6fd2c2"/>
  <p:tag name="KSO_WM_TEMPLATE_ASSEMBLE_GROUPID" val="5f9a2259e01a7e847d6fd2c2"/>
</p:tagLst>
</file>

<file path=ppt/tags/tag572.xml><?xml version="1.0" encoding="utf-8"?>
<p:tagLst xmlns:a="http://schemas.openxmlformats.org/drawingml/2006/main" xmlns:r="http://schemas.openxmlformats.org/officeDocument/2006/relationships" xmlns:p="http://schemas.openxmlformats.org/presentationml/2006/main">
  <p:tag name="KSO_WM_UNIT_COLOR_SCHEME_SHAPE_ID" val="27"/>
  <p:tag name="KSO_WM_UNIT_COLOR_SCHEME_PARENT_PAGE" val="0_1"/>
  <p:tag name="KSO_WM_UNIT_FOIL_COLOR" val="1"/>
  <p:tag name="KSO_WM_UNIT_BLOCK" val="0"/>
  <p:tag name="KSO_WM_UNIT_SM_LIMIT_TYPE" val="2"/>
  <p:tag name="KSO_WM_UNIT_DEC_AREA_ID" val="41221dc45a604754a4e96b6998fcb155"/>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2"/>
  <p:tag name="KSO_WM_UNIT_ID" val="diagram20212505_1*i*2"/>
  <p:tag name="KSO_WM_TEMPLATE_CATEGORY" val="diagram"/>
  <p:tag name="KSO_WM_TEMPLATE_INDEX" val="20212505"/>
  <p:tag name="KSO_WM_UNIT_LAYERLEVEL" val="1"/>
  <p:tag name="KSO_WM_TAG_VERSION" val="1.0"/>
  <p:tag name="KSO_WM_BEAUTIFY_FLAG" val="#wm#"/>
  <p:tag name="KSO_WM_CHIP_GROUPID" val="5ef3191ec6295c63c1a2e032"/>
  <p:tag name="KSO_WM_CHIP_XID" val="5ef3191ec6295c63c1a2e033"/>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90"/>
  <p:tag name="KSO_WM_TEMPLATE_ASSEMBLE_XID" val="5f9a2259e01a7e847d6fd2c2"/>
  <p:tag name="KSO_WM_TEMPLATE_ASSEMBLE_GROUPID" val="5f9a2259e01a7e847d6fd2c2"/>
</p:tagLst>
</file>

<file path=ppt/tags/tag57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212505_1*a*1"/>
  <p:tag name="KSO_WM_TEMPLATE_CATEGORY" val="diagram"/>
  <p:tag name="KSO_WM_TEMPLATE_INDEX" val="20212505"/>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4dd2ffb402b47589bdaab8ef13e8c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92133557ad6c451f8270654643fddb62"/>
  <p:tag name="KSO_WM_UNIT_TEXT_FILL_FORE_SCHEMECOLOR_INDEX_BRIGHTNESS" val="0"/>
  <p:tag name="KSO_WM_UNIT_TEXT_FILL_FORE_SCHEMECOLOR_INDEX" val="13"/>
  <p:tag name="KSO_WM_UNIT_TEXT_FILL_TYPE" val="1"/>
  <p:tag name="KSO_WM_TEMPLATE_ASSEMBLE_XID" val="5f9a2259e01a7e847d6fd2c2"/>
  <p:tag name="KSO_WM_TEMPLATE_ASSEMBLE_GROUPID" val="5f9a2259e01a7e847d6fd2c2"/>
</p:tagLst>
</file>

<file path=ppt/tags/tag57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505_1*f*1"/>
  <p:tag name="KSO_WM_TEMPLATE_CATEGORY" val="diagram"/>
  <p:tag name="KSO_WM_TEMPLATE_INDEX" val="20212505"/>
  <p:tag name="KSO_WM_UNIT_LAYERLEVEL" val="1"/>
  <p:tag name="KSO_WM_TAG_VERSION" val="1.0"/>
  <p:tag name="KSO_WM_BEAUTIFY_FLAG" val="#wm#"/>
  <p:tag name="KSO_WM_UNIT_DEFAULT_FONT" val="14;20;2"/>
  <p:tag name="KSO_WM_UNIT_BLOCK" val="0"/>
  <p:tag name="KSO_WM_UNIT_VALUE" val="64"/>
  <p:tag name="KSO_WM_UNIT_SHOW_EDIT_AREA_INDICATION" val="1"/>
  <p:tag name="KSO_WM_CHIP_GROUPID" val="5e6b05596848fb12bee65ac8"/>
  <p:tag name="KSO_WM_CHIP_XID" val="5e6b05596848fb12bee65aca"/>
  <p:tag name="KSO_WM_UNIT_DEC_AREA_ID" val="2efe9096908541dc9e72999cc64bd18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dc86f24fdd214dd2bb105733b3ce9808"/>
  <p:tag name="KSO_WM_UNIT_SUPPORT_UNIT_TYPE" val="[&quot;α&quot;,&quot;β&quot;]"/>
  <p:tag name="KSO_WM_UNIT_TEXT_FILL_FORE_SCHEMECOLOR_INDEX_BRIGHTNESS" val="0.25"/>
  <p:tag name="KSO_WM_UNIT_TEXT_FILL_FORE_SCHEMECOLOR_INDEX" val="13"/>
  <p:tag name="KSO_WM_UNIT_TEXT_FILL_TYPE" val="1"/>
  <p:tag name="KSO_WM_TEMPLATE_ASSEMBLE_XID" val="5f9a2259e01a7e847d6fd2c2"/>
  <p:tag name="KSO_WM_TEMPLATE_ASSEMBLE_GROUPID" val="5f9a2259e01a7e847d6fd2c2"/>
</p:tagLst>
</file>

<file path=ppt/tags/tag575.xml><?xml version="1.0" encoding="utf-8"?>
<p:tagLst xmlns:a="http://schemas.openxmlformats.org/drawingml/2006/main" xmlns:r="http://schemas.openxmlformats.org/officeDocument/2006/relationships" xmlns:p="http://schemas.openxmlformats.org/presentationml/2006/main">
  <p:tag name="KSO_WM_UNIT_VALUE" val="1100*1481"/>
  <p:tag name="KSO_WM_UNIT_HIGHLIGHT" val="0"/>
  <p:tag name="KSO_WM_UNIT_COMPATIBLE" val="1"/>
  <p:tag name="KSO_WM_UNIT_DIAGRAM_ISNUMVISUAL" val="0"/>
  <p:tag name="KSO_WM_UNIT_DIAGRAM_ISREFERUNIT" val="0"/>
  <p:tag name="KSO_WM_UNIT_TYPE" val="d"/>
  <p:tag name="KSO_WM_UNIT_INDEX" val="1"/>
  <p:tag name="KSO_WM_UNIT_ID" val="diagram20212505_1*d*1"/>
  <p:tag name="KSO_WM_TEMPLATE_CATEGORY" val="diagram"/>
  <p:tag name="KSO_WM_TEMPLATE_INDEX" val="20212505"/>
  <p:tag name="KSO_WM_UNIT_LAYERLEVEL" val="1"/>
  <p:tag name="KSO_WM_TAG_VERSION" val="1.0"/>
  <p:tag name="KSO_WM_BEAUTIFY_FLAG" val="#wm#"/>
  <p:tag name="KSO_WM_CHIP_GROUPID" val="5e7310da9a230a26b9e88a19"/>
  <p:tag name="KSO_WM_CHIP_XID" val="5e7310da9a230a26b9e88a1a"/>
  <p:tag name="KSO_WM_UNIT_DEC_AREA_ID" val="e5389d63952c4c89a52a16827289211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79df428d5e14a5babf326496a9916f0"/>
  <p:tag name="KSO_WM_UNIT_PLACING_PICTURE" val="779df428d5e14a5babf326496a9916f0"/>
  <p:tag name="KSO_WM_UNIT_SUPPORT_UNIT_TYPE" val="[&quot;d&quot;,&quot;α&quot;,&quot;β&quot;,&quot;θ&quot;]"/>
  <p:tag name="KSO_WM_TEMPLATE_ASSEMBLE_XID" val="5f9a2259e01a7e847d6fd2c2"/>
  <p:tag name="KSO_WM_TEMPLATE_ASSEMBLE_GROUPID" val="5f9a2259e01a7e847d6fd2c2"/>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979"/>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0-29T19:29:47&quot;,&quot;maxSize&quot;:{&quot;size1&quot;:57.499651114145912},&quot;minSize&quot;:{&quot;size1&quot;:43.79965111414591},&quot;normalSize&quot;:{&quot;size1&quot;:54.499651114145919},&quot;subLayout&quot;:[{&quot;id&quot;:&quot;2020-10-29T19:29:47&quot;,&quot;maxSize&quot;:{&quot;size1&quot;:66.700000000000003},&quot;minSize&quot;:{&quot;size1&quot;:24.399999999999999},&quot;normalSize&quot;:{&quot;size1&quot;:39.183449985418484},&quot;subLayout&quot;:[{&quot;id&quot;:&quot;2020-10-29T19:29:47&quot;,&quot;margin&quot;:{&quot;bottom&quot;:0,&quot;left&quot;:2.5399999618530273,&quot;right&quot;:0,&quot;top&quot;:2.5399999618530273},&quot;type&quot;:0},{&quot;id&quot;:&quot;2020-10-29T19:29:47&quot;,&quot;margin&quot;:{&quot;bottom&quot;:2.5399999618530273,&quot;left&quot;:2.5399999618530273,&quot;right&quot;:0,&quot;top&quot;:0.84700000286102295},&quot;type&quot;:0}],&quot;type&quot;:0},{&quot;id&quot;:&quot;2020-10-29T19:29:47&quot;,&quot;margin&quot;:{&quot;bottom&quot;:2.5399999618530273,&quot;left&quot;:1.2699999809265137,&quot;right&quot;:2.5399999618530273,&quot;top&quot;:2.5399999618530273},&quot;type&quot;:0}],&quot;type&quot;:0}"/>
  <p:tag name="KSO_WM_SLIDE_BACKGROUND" val="[&quot;general&quot;,&quot;frame&quot;]"/>
  <p:tag name="KSO_WM_SLIDE_RATIO" val="1.777778"/>
  <p:tag name="KSO_WM_CHIP_INFOS" val="{&quot;type&quot;:&quot;0&quot;,&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2eb4ddc3daf3fef3fbc5"/>
  <p:tag name="KSO_WM_CHIP_FILLPROP" val="[[{&quot;fill_id&quot;:&quot;722accd572074b41a2d4cf8c733c9957&quot;,&quot;fill_align&quot;:&quot;lb&quot;,&quot;text_align&quot;:&quot;lb&quot;,&quot;text_direction&quot;:&quot;horizontal&quot;,&quot;chip_types&quot;:[&quot;header&quot;]},{&quot;fill_id&quot;:&quot;164c300f690d423ab1b6e3b65edb0bf9&quot;,&quot;fill_align&quot;:&quot;lt&quot;,&quot;text_align&quot;:&quot;lt&quot;,&quot;text_direction&quot;:&quot;horizontal&quot;,&quot;chip_types&quot;:[&quot;text&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quot;carousel&quot;,&quot;creativecrop&quot;]}]]"/>
  <p:tag name="KSO_WM_SLIDE_ID" val="diagram2021197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396"/>
  <p:tag name="KSO_WM_SLIDE_POSITION" val="72*72"/>
  <p:tag name="KSO_WM_TAG_VERSION" val="1.0"/>
  <p:tag name="KSO_WM_SLIDE_LAYOUT" val="a_d_f"/>
  <p:tag name="KSO_WM_SLIDE_LAYOUT_CNT" val="1_1_1"/>
  <p:tag name="KSO_WM_CHIP_DECFILLPROP" val="[]"/>
  <p:tag name="KSO_WM_SLIDE_CAN_ADD_NAVIGATION" val="1"/>
  <p:tag name="KSO_WM_CHIP_GROUPID" val="5ed8af63afe44fab1839bf75"/>
  <p:tag name="KSO_WM_SLIDE_BK_DARK_LIGHT" val="2"/>
  <p:tag name="KSO_WM_SLIDE_BACKGROUND_TYPE" val="frame"/>
  <p:tag name="KSO_WM_SLIDE_SUPPORT_FEATURE_TYPE" val="7"/>
  <p:tag name="KSO_WM_TEMPLATE_ASSEMBLE_XID" val="5f9aa7aa989d9bef5b907e24"/>
  <p:tag name="KSO_WM_TEMPLATE_ASSEMBLE_GROUPID" val="5f9aa7aa989d9bef5b907e24"/>
</p:tagLst>
</file>

<file path=ppt/tags/tag5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979_1*i*1"/>
  <p:tag name="KSO_WM_UNIT_LAYERLEVEL" val="1"/>
  <p:tag name="KSO_WM_TAG_VERSION" val="1.0"/>
  <p:tag name="KSO_WM_BEAUTIFY_FLAG" val="#wm#"/>
  <p:tag name="KSO_WM_UNIT_SUBTYPE" val="h"/>
  <p:tag name="KSO_WM_SLIDE_BACKGROUND_TYPE" val="frame"/>
  <p:tag name="KSO_WM_SLIDE_BK_DARK_LIGHT" val="2"/>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979"/>
  <p:tag name="KSO_WM_UNIT_VALUE" val="1150"/>
  <p:tag name="KSO_WM_TEMPLATE_ASSEMBLE_XID" val="5f9aa7aa989d9bef5b907e24"/>
  <p:tag name="KSO_WM_TEMPLATE_ASSEMBLE_GROUPID" val="5f9aa7aa989d9bef5b907e24"/>
</p:tagLst>
</file>

<file path=ppt/tags/tag57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11979_1*a*1"/>
  <p:tag name="KSO_WM_TEMPLATE_CATEGORY" val="diagram"/>
  <p:tag name="KSO_WM_TEMPLATE_INDEX" val="20211979"/>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b804ef86e844a89bf9963d1ba8c673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ab4664cc15ff4cdda188e4e90e26b700"/>
  <p:tag name="KSO_WM_UNIT_TEXT_FILL_FORE_SCHEMECOLOR_INDEX_BRIGHTNESS" val="0"/>
  <p:tag name="KSO_WM_UNIT_TEXT_FILL_FORE_SCHEMECOLOR_INDEX" val="13"/>
  <p:tag name="KSO_WM_UNIT_TEXT_FILL_TYPE" val="1"/>
  <p:tag name="KSO_WM_TEMPLATE_ASSEMBLE_XID" val="5f9aa7aa989d9bef5b907e24"/>
  <p:tag name="KSO_WM_TEMPLATE_ASSEMBLE_GROUPID" val="5f9aa7aa989d9bef5b907e24"/>
</p:tagLst>
</file>

<file path=ppt/tags/tag57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79_1*f*1"/>
  <p:tag name="KSO_WM_TEMPLATE_CATEGORY" val="diagram"/>
  <p:tag name="KSO_WM_TEMPLATE_INDEX" val="20211979"/>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f4096ae7f17b48c38f2842acbf81c52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ee0f6c8da644ce4b4ff07bb7aa784de"/>
  <p:tag name="KSO_WM_UNIT_TEXT_FILL_FORE_SCHEMECOLOR_INDEX_BRIGHTNESS" val="0.25"/>
  <p:tag name="KSO_WM_UNIT_TEXT_FILL_FORE_SCHEMECOLOR_INDEX" val="13"/>
  <p:tag name="KSO_WM_UNIT_TEXT_FILL_TYPE" val="1"/>
  <p:tag name="KSO_WM_TEMPLATE_ASSEMBLE_XID" val="5f9aa7aa989d9bef5b907e24"/>
  <p:tag name="KSO_WM_TEMPLATE_ASSEMBLE_GROUPID" val="5f9aa7aa989d9bef5b907e24"/>
  <p:tag name="KSO_WM_UNIT_SMARTLAYOUT_COMPRESS_INFO" val="{&#10;    &quot;id&quot;: &quot;2020-10-29T19:29:47&quot;,&#10;    &quot;max&quot;: 0.00055118110236662687,&#10;    &quot;parentMax&quot;: {&#10;        &quot;max&quot;: 16.289370078740149&#10;    },&#10;    &quot;topChanged&quot;: 0&#10;}&#10;"/>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UNIT_VALUE" val="1396*1058"/>
  <p:tag name="KSO_WM_UNIT_HIGHLIGHT" val="0"/>
  <p:tag name="KSO_WM_UNIT_COMPATIBLE" val="1"/>
  <p:tag name="KSO_WM_UNIT_DIAGRAM_ISNUMVISUAL" val="0"/>
  <p:tag name="KSO_WM_UNIT_DIAGRAM_ISREFERUNIT" val="0"/>
  <p:tag name="KSO_WM_UNIT_TYPE" val="d"/>
  <p:tag name="KSO_WM_UNIT_INDEX" val="1"/>
  <p:tag name="KSO_WM_UNIT_ID" val="diagram20211979_1*d*1"/>
  <p:tag name="KSO_WM_TEMPLATE_CATEGORY" val="diagram"/>
  <p:tag name="KSO_WM_TEMPLATE_INDEX" val="20211979"/>
  <p:tag name="KSO_WM_UNIT_LAYERLEVEL" val="1"/>
  <p:tag name="KSO_WM_TAG_VERSION" val="1.0"/>
  <p:tag name="KSO_WM_BEAUTIFY_FLAG" val="#wm#"/>
  <p:tag name="KSO_WM_CHIP_GROUPID" val="5e7310da9a230a26b9e88a19"/>
  <p:tag name="KSO_WM_CHIP_XID" val="5e7310da9a230a26b9e88a1a"/>
  <p:tag name="KSO_WM_UNIT_DEC_AREA_ID" val="0b8fb2eb40f84e328a26f49ad78780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2f90d64d53e407e9f493a0aad0cea02"/>
  <p:tag name="KSO_WM_UNIT_PLACING_PICTURE" val="42f90d64d53e407e9f493a0aad0cea02"/>
  <p:tag name="KSO_WM_UNIT_SUPPORT_UNIT_TYPE" val="[&quot;d&quot;,&quot;α&quot;,&quot;β&quot;,&quot;θ&quot;]"/>
  <p:tag name="KSO_WM_TEMPLATE_ASSEMBLE_XID" val="5f9aa7aa989d9bef5b907e24"/>
  <p:tag name="KSO_WM_TEMPLATE_ASSEMBLE_GROUPID" val="5f9aa7aa989d9bef5b907e24"/>
</p:tagLst>
</file>

<file path=ppt/tags/tag5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979"/>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0-29T19:29:47&quot;,&quot;maxSize&quot;:{&quot;size1&quot;:57.499651114145912},&quot;minSize&quot;:{&quot;size1&quot;:43.79965111414591},&quot;normalSize&quot;:{&quot;size1&quot;:54.499651114145919},&quot;subLayout&quot;:[{&quot;id&quot;:&quot;2020-10-29T19:29:47&quot;,&quot;maxSize&quot;:{&quot;size1&quot;:66.700000000000003},&quot;minSize&quot;:{&quot;size1&quot;:24.399999999999999},&quot;normalSize&quot;:{&quot;size1&quot;:39.183449985418484},&quot;subLayout&quot;:[{&quot;id&quot;:&quot;2020-10-29T19:29:47&quot;,&quot;margin&quot;:{&quot;bottom&quot;:0,&quot;left&quot;:2.5399999618530273,&quot;right&quot;:0,&quot;top&quot;:2.5399999618530273},&quot;type&quot;:0},{&quot;id&quot;:&quot;2020-10-29T19:29:47&quot;,&quot;margin&quot;:{&quot;bottom&quot;:2.5399999618530273,&quot;left&quot;:2.5399999618530273,&quot;right&quot;:0,&quot;top&quot;:0.84700000286102295},&quot;type&quot;:0}],&quot;type&quot;:0},{&quot;id&quot;:&quot;2020-10-29T19:29:47&quot;,&quot;margin&quot;:{&quot;bottom&quot;:2.5399999618530273,&quot;left&quot;:1.2699999809265137,&quot;right&quot;:2.5399999618530273,&quot;top&quot;:2.5399999618530273},&quot;type&quot;:0}],&quot;type&quot;:0}"/>
  <p:tag name="KSO_WM_SLIDE_BACKGROUND" val="[&quot;general&quot;,&quot;frame&quot;]"/>
  <p:tag name="KSO_WM_SLIDE_RATIO" val="1.777778"/>
  <p:tag name="KSO_WM_CHIP_INFOS" val="{&quot;type&quot;:&quot;0&quot;,&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2eb4ddc3daf3fef3fbc5"/>
  <p:tag name="KSO_WM_CHIP_FILLPROP" val="[[{&quot;fill_id&quot;:&quot;722accd572074b41a2d4cf8c733c9957&quot;,&quot;fill_align&quot;:&quot;lb&quot;,&quot;text_align&quot;:&quot;lb&quot;,&quot;text_direction&quot;:&quot;horizontal&quot;,&quot;chip_types&quot;:[&quot;header&quot;]},{&quot;fill_id&quot;:&quot;164c300f690d423ab1b6e3b65edb0bf9&quot;,&quot;fill_align&quot;:&quot;lt&quot;,&quot;text_align&quot;:&quot;lt&quot;,&quot;text_direction&quot;:&quot;horizontal&quot;,&quot;chip_types&quot;:[&quot;text&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quot;carousel&quot;,&quot;creativecrop&quot;]}]]"/>
  <p:tag name="KSO_WM_SLIDE_ID" val="diagram2021197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396"/>
  <p:tag name="KSO_WM_SLIDE_POSITION" val="72*72"/>
  <p:tag name="KSO_WM_TAG_VERSION" val="1.0"/>
  <p:tag name="KSO_WM_SLIDE_LAYOUT" val="a_d_f"/>
  <p:tag name="KSO_WM_SLIDE_LAYOUT_CNT" val="1_1_1"/>
  <p:tag name="KSO_WM_CHIP_DECFILLPROP" val="[]"/>
  <p:tag name="KSO_WM_SLIDE_CAN_ADD_NAVIGATION" val="1"/>
  <p:tag name="KSO_WM_CHIP_GROUPID" val="5ed8af63afe44fab1839bf75"/>
  <p:tag name="KSO_WM_SLIDE_BK_DARK_LIGHT" val="2"/>
  <p:tag name="KSO_WM_SLIDE_BACKGROUND_TYPE" val="frame"/>
  <p:tag name="KSO_WM_SLIDE_SUPPORT_FEATURE_TYPE" val="7"/>
  <p:tag name="KSO_WM_TEMPLATE_ASSEMBLE_XID" val="5f9aa7aa989d9bef5b907e24"/>
  <p:tag name="KSO_WM_TEMPLATE_ASSEMBLE_GROUPID" val="5f9aa7aa989d9bef5b907e24"/>
</p:tagLst>
</file>

<file path=ppt/tags/tag5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979"/>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0-29T19:29:47&quot;,&quot;maxSize&quot;:{&quot;size1&quot;:57.499651114145912},&quot;minSize&quot;:{&quot;size1&quot;:43.79965111414591},&quot;normalSize&quot;:{&quot;size1&quot;:54.499651114145919},&quot;subLayout&quot;:[{&quot;id&quot;:&quot;2020-10-29T19:29:47&quot;,&quot;maxSize&quot;:{&quot;size1&quot;:66.700000000000003},&quot;minSize&quot;:{&quot;size1&quot;:24.399999999999999},&quot;normalSize&quot;:{&quot;size1&quot;:39.183449985418484},&quot;subLayout&quot;:[{&quot;id&quot;:&quot;2020-10-29T19:29:47&quot;,&quot;margin&quot;:{&quot;bottom&quot;:0,&quot;left&quot;:2.5399999618530273,&quot;right&quot;:0,&quot;top&quot;:2.5399999618530273},&quot;type&quot;:0},{&quot;id&quot;:&quot;2020-10-29T19:29:47&quot;,&quot;margin&quot;:{&quot;bottom&quot;:2.5399999618530273,&quot;left&quot;:2.5399999618530273,&quot;right&quot;:0,&quot;top&quot;:0.84700000286102295},&quot;type&quot;:0}],&quot;type&quot;:0},{&quot;id&quot;:&quot;2020-10-29T19:29:47&quot;,&quot;margin&quot;:{&quot;bottom&quot;:2.5399999618530273,&quot;left&quot;:1.2699999809265137,&quot;right&quot;:2.5399999618530273,&quot;top&quot;:2.5399999618530273},&quot;type&quot;:0}],&quot;type&quot;:0}"/>
  <p:tag name="KSO_WM_SLIDE_BACKGROUND" val="[&quot;general&quot;,&quot;frame&quot;]"/>
  <p:tag name="KSO_WM_SLIDE_RATIO" val="1.777778"/>
  <p:tag name="KSO_WM_CHIP_INFOS" val="{&quot;type&quot;:&quot;0&quot;,&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2eb4ddc3daf3fef3fbc5"/>
  <p:tag name="KSO_WM_CHIP_FILLPROP" val="[[{&quot;fill_id&quot;:&quot;722accd572074b41a2d4cf8c733c9957&quot;,&quot;fill_align&quot;:&quot;lb&quot;,&quot;text_align&quot;:&quot;lb&quot;,&quot;text_direction&quot;:&quot;horizontal&quot;,&quot;chip_types&quot;:[&quot;header&quot;]},{&quot;fill_id&quot;:&quot;164c300f690d423ab1b6e3b65edb0bf9&quot;,&quot;fill_align&quot;:&quot;lt&quot;,&quot;text_align&quot;:&quot;lt&quot;,&quot;text_direction&quot;:&quot;horizontal&quot;,&quot;chip_types&quot;:[&quot;text&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quot;carousel&quot;,&quot;creativecrop&quot;]}]]"/>
  <p:tag name="KSO_WM_SLIDE_ID" val="diagram2021197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396"/>
  <p:tag name="KSO_WM_SLIDE_POSITION" val="72*72"/>
  <p:tag name="KSO_WM_TAG_VERSION" val="1.0"/>
  <p:tag name="KSO_WM_SLIDE_LAYOUT" val="a_d_f"/>
  <p:tag name="KSO_WM_SLIDE_LAYOUT_CNT" val="1_1_1"/>
  <p:tag name="KSO_WM_CHIP_DECFILLPROP" val="[]"/>
  <p:tag name="KSO_WM_SLIDE_CAN_ADD_NAVIGATION" val="1"/>
  <p:tag name="KSO_WM_CHIP_GROUPID" val="5ed8af63afe44fab1839bf75"/>
  <p:tag name="KSO_WM_SLIDE_BK_DARK_LIGHT" val="2"/>
  <p:tag name="KSO_WM_SLIDE_BACKGROUND_TYPE" val="frame"/>
  <p:tag name="KSO_WM_SLIDE_SUPPORT_FEATURE_TYPE" val="7"/>
  <p:tag name="KSO_WM_TEMPLATE_ASSEMBLE_XID" val="5f9aa7aa989d9bef5b907e24"/>
  <p:tag name="KSO_WM_TEMPLATE_ASSEMBLE_GROUPID" val="5f9aa7aa989d9bef5b907e24"/>
</p:tagLst>
</file>

<file path=ppt/tags/tag58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585.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588.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58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59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592.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direction&quot;:1,&quot;id&quot;:&quot;2020-09-16T23:38:41&quot;,&quot;maxSize&quot;:{&quot;size1&quot;:65},&quot;minSize&quot;:{&quot;size1&quot;:53.799999999999997},&quot;normalSize&quot;:{&quot;size1&quot;:61.750104166666674},&quot;subLayout&quot;:[{&quot;id&quot;:&quot;2020-09-16T23:38:41&quot;,&quot;maxSize&quot;:{&quot;size1&quot;:42.199628171488577},&quot;minSize&quot;:{&quot;size1&quot;:31.099628171488575},&quot;normalSize&quot;:{&quot;size1&quot;:39.138875013803663},&quot;subLayout&quot;:[{&quot;id&quot;:&quot;2020-09-16T23:38:41&quot;,&quot;margin&quot;:{&quot;bottom&quot;:0.84700000286102295,&quot;left&quot;:2.9630000591278076,&quot;right&quot;:2.9630000591278076,&quot;top&quot;:2.9630000591278076},&quot;type&quot;:0},{&quot;id&quot;:&quot;2020-09-16T23:38:41&quot;,&quot;margin&quot;:{&quot;bottom&quot;:3.809999942779541,&quot;left&quot;:2.9630000591278076,&quot;right&quot;:2.9630000591278076,&quot;top&quot;:1.0026547107633071e-15},&quot;type&quot;:0}],&quot;type&quot;:0},{&quot;id&quot;:&quot;2020-09-16T23:38:41&quot;,&quot;type&quot;:0}],&quot;type&quot;:0}"/>
  <p:tag name="KSO_WM_SLIDE_BACKGROUND" val="[&quot;general&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09c7798f940e4c3493ba7e847b183272&quot;,&quot;fill_align&quot;:&quot;lb&quot;,&quot;text_align&quot;:&quot;lb&quot;,&quot;text_direction&quot;:&quot;horizontal&quot;,&quot;chip_types&quot;:[&quot;header&quot;]},{&quot;fill_id&quot;:&quot;489113937ba3434cb0c2734c5d183d9a&quot;,&quot;fill_align&quot;:&quot;lt&quot;,&quot;text_align&quot;:&quot;lt&quot;,&quot;text_direction&quot;:&quot;horizontal&quot;,&quot;chip_types&quot;:[&quot;text&quot;,&quot;picture&quot;,&quot;chart&quot;,&quot;table&quot;],&quot;support_features&quot;:[&quot;collage&quot;]},{&quot;fill_id&quot;:&quot;27702fab35744d7fa112e4a21af3b49f&quot;,&quot;fill_align&quot;:&quot;lm&quot;,&quot;text_align&quot;:&quot;lm&quot;,&quot;text_direction&quot;:&quot;horizontal&quot;,&quot;chip_types&quot;:[&quot;picture&quot;]}]]"/>
  <p:tag name="KSO_WM_SLIDE_ID" val="diagram2021083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76*540"/>
  <p:tag name="KSO_WM_SLIDE_POSITION" val="84*0"/>
  <p:tag name="KSO_WM_TAG_VERSION" val="1.0"/>
  <p:tag name="KSO_WM_BEAUTIFY_FLAG" val="#wm#"/>
  <p:tag name="KSO_WM_TEMPLATE_CATEGORY" val="diagram"/>
  <p:tag name="KSO_WM_TEMPLATE_INDEX" val="20210833"/>
  <p:tag name="KSO_WM_SLIDE_LAYOUT" val="a_d_f"/>
  <p:tag name="KSO_WM_SLIDE_LAYOUT_CNT" val="1_1_1"/>
  <p:tag name="KSO_WM_CHIP_XID" val="5eedb644aa51720c6c8f5050"/>
  <p:tag name="KSO_WM_CHIP_GROUPID" val="5eedb644aa51720c6c8f504f"/>
  <p:tag name="KSO_WM_SLIDE_BK_DARK_LIGHT" val="2"/>
  <p:tag name="KSO_WM_SLIDE_BACKGROUND_TYPE" val="general"/>
  <p:tag name="KSO_WM_SLIDE_SUPPORT_FEATURE_TYPE" val="0"/>
  <p:tag name="KSO_WM_TEMPLATE_ASSEMBLE_XID" val="5f6231813b8f58ab2f1d71b6"/>
  <p:tag name="KSO_WM_TEMPLATE_ASSEMBLE_GROUPID" val="5f6231813b8f58ab2f1d71b6"/>
</p:tagLst>
</file>

<file path=ppt/tags/tag59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0833_1*a*1"/>
  <p:tag name="KSO_WM_TEMPLATE_CATEGORY" val="diagram"/>
  <p:tag name="KSO_WM_TEMPLATE_INDEX" val="2021083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b&quot;,&quot;fill_mode&quot;:&quot;full&quot;}"/>
  <p:tag name="KSO_WM_UNIT_DEC_AREA_ID" val="05f6503a3f98485392855264a1026526"/>
  <p:tag name="KSO_WM_ASSEMBLE_CHIP_INDEX" val="ecced6d556ba49f58d9889407571ff2a"/>
  <p:tag name="KSO_WM_UNIT_TEXT_FILL_FORE_SCHEMECOLOR_INDEX_BRIGHTNESS" val="0"/>
  <p:tag name="KSO_WM_UNIT_TEXT_FILL_FORE_SCHEMECOLOR_INDEX" val="13"/>
  <p:tag name="KSO_WM_UNIT_TEXT_FILL_TYPE" val="1"/>
  <p:tag name="KSO_WM_TEMPLATE_ASSEMBLE_XID" val="5f6231813b8f58ab2f1d71b6"/>
  <p:tag name="KSO_WM_TEMPLATE_ASSEMBLE_GROUPID" val="5f6231813b8f58ab2f1d71b6"/>
  <p:tag name="KSO_WM_TAG_Front_Size" val=""/>
  <p:tag name="KSO_WM_TAG_Backgroup_Id" val=""/>
  <p:tag name="KSO_WM_TAG_Backgroup_Size" val=""/>
  <p:tag name="KSO_WM_TAG_Zoder_Position" val=""/>
  <p:tag name="KSO_WM_UNIT_SMARTLAYOUT_COMPRESS_INFO" val="{&#10;    &quot;id&quot;: &quot;2020-09-16T23:38:41&quot;,&#10;    &quot;max&quot;: 7.3190119333882535,&#10;    &quot;parentMax&quot;: {&#10;        &quot;max&quot;: 7.2319329485015089&#10;    },&#10;    &quot;topChanged&quot;: 7.3189727494848&#10;}&#10;"/>
</p:tagLst>
</file>

<file path=ppt/tags/tag59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0833_1*f*1"/>
  <p:tag name="KSO_WM_TEMPLATE_CATEGORY" val="diagram"/>
  <p:tag name="KSO_WM_TEMPLATE_INDEX" val="20210833"/>
  <p:tag name="KSO_WM_UNIT_LAYERLEVEL" val="1"/>
  <p:tag name="KSO_WM_TAG_VERSION" val="1.0"/>
  <p:tag name="KSO_WM_BEAUTIFY_FLAG" val="#wm#"/>
  <p:tag name="KSO_WM_UNIT_DEFAULT_FONT" val="14;20;2"/>
  <p:tag name="KSO_WM_UNIT_BLOCK" val="0"/>
  <p:tag name="KSO_WM_UNIT_VALUE" val="132"/>
  <p:tag name="KSO_WM_UNIT_SHOW_EDIT_AREA_INDICATION" val="1"/>
  <p:tag name="KSO_WM_CHIP_GROUPID" val="5e6b05596848fb12bee65ac8"/>
  <p:tag name="KSO_WM_CHIP_XID" val="5e6b05596848fb12bee65aca"/>
  <p:tag name="KSO_WM_CHIP_FILLAREA_FILL_RULE" val="{&quot;fill_align&quot;:&quot;lt&quot;,&quot;fill_mode&quot;:&quot;full&quot;}"/>
  <p:tag name="KSO_WM_UNIT_DEC_AREA_ID" val="6481c065a2c04cc796cc9a7707f49107"/>
  <p:tag name="KSO_WM_ASSEMBLE_CHIP_INDEX" val="a1fd6be16b3a468d9a725038bf4dd5f2"/>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6231813b8f58ab2f1d71b6"/>
  <p:tag name="KSO_WM_TEMPLATE_ASSEMBLE_GROUPID" val="5f6231813b8f58ab2f1d71b6"/>
  <p:tag name="KSO_WM_TAG_Front_Size" val=""/>
  <p:tag name="KSO_WM_TAG_Backgroup_Id" val=""/>
  <p:tag name="KSO_WM_TAG_Backgroup_Size" val=""/>
  <p:tag name="KSO_WM_TAG_Zoder_Position" val=""/>
</p:tagLst>
</file>

<file path=ppt/tags/tag595.xml><?xml version="1.0" encoding="utf-8"?>
<p:tagLst xmlns:a="http://schemas.openxmlformats.org/drawingml/2006/main" xmlns:r="http://schemas.openxmlformats.org/officeDocument/2006/relationships" xmlns:p="http://schemas.openxmlformats.org/presentationml/2006/main">
  <p:tag name="KSO_WM_UNIT_VALUE" val="1904*1184"/>
  <p:tag name="KSO_WM_UNIT_HIGHLIGHT" val="0"/>
  <p:tag name="KSO_WM_UNIT_COMPATIBLE" val="1"/>
  <p:tag name="KSO_WM_UNIT_DIAGRAM_ISNUMVISUAL" val="0"/>
  <p:tag name="KSO_WM_UNIT_DIAGRAM_ISREFERUNIT" val="0"/>
  <p:tag name="KSO_WM_UNIT_TYPE" val="d"/>
  <p:tag name="KSO_WM_UNIT_INDEX" val="1"/>
  <p:tag name="KSO_WM_UNIT_ID" val="diagram20210833_1*d*1"/>
  <p:tag name="KSO_WM_TEMPLATE_CATEGORY" val="diagram"/>
  <p:tag name="KSO_WM_TEMPLATE_INDEX" val="20210833"/>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lm&quot;,&quot;fill_mode&quot;:&quot;full&quot;}"/>
  <p:tag name="KSO_WM_UNIT_DEC_AREA_ID" val="e4f0d04b55ba4658b98d3ebe4bfd02f7"/>
  <p:tag name="KSO_WM_ASSEMBLE_CHIP_INDEX" val="de90799b7cd8486c8b4b6dfe2dc2bb0e"/>
  <p:tag name="KSO_WM_UNIT_PLACING_PICTURE" val="de90799b7cd8486c8b4b6dfe2dc2bb0e"/>
  <p:tag name="KSO_WM_TEMPLATE_ASSEMBLE_XID" val="5f6231813b8f58ab2f1d71b6"/>
  <p:tag name="KSO_WM_TEMPLATE_ASSEMBLE_GROUPID" val="5f6231813b8f58ab2f1d71b6"/>
</p:tagLst>
</file>

<file path=ppt/tags/tag59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877"/>
  <p:tag name="KSO_WM_SLIDE_ID" val="diagram20194877_1"/>
  <p:tag name="KSO_WM_TEMPLATE_SUBCATEGORY" val="6"/>
  <p:tag name="KSO_WM_SLIDE_TYPE" val="text"/>
  <p:tag name="KSO_WM_SLIDE_SUBTYPE" val="picTxt"/>
  <p:tag name="KSO_WM_SLIDE_ITEM_CNT" val="1"/>
  <p:tag name="KSO_WM_SLIDE_INDEX" val="1"/>
  <p:tag name="KSO_WM_SLIDE_SIZE" val="854.5*443.095"/>
  <p:tag name="KSO_WM_SLIDE_POSITION" val="52.75*56.15"/>
  <p:tag name="KSO_WM_DIAGRAM_GROUP_CODE" val="ζ1-1"/>
  <p:tag name="KSO_WM_SLIDE_DIAGTYPE" val="ζ"/>
  <p:tag name="KSO_WM_TAG_VERSION" val="1.0"/>
  <p:tag name="KSO_WM_SLIDE_LAYOUT" val="a_d_h_ζ"/>
  <p:tag name="KSO_WM_SLIDE_LAYOUT_CNT" val="1_1_1_1"/>
</p:tagLst>
</file>

<file path=ppt/tags/tag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194877_1*i*1"/>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5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194877_1*i*2"/>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5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194877_1*i*3"/>
  <p:tag name="KSO_WM_TEMPLATE_CATEGORY" val="diagram"/>
  <p:tag name="KSO_WM_TEMPLATE_INDEX" val="20194877"/>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194877_1*i*4"/>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601.xml><?xml version="1.0" encoding="utf-8"?>
<p:tagLst xmlns:a="http://schemas.openxmlformats.org/drawingml/2006/main" xmlns:r="http://schemas.openxmlformats.org/officeDocument/2006/relationships" xmlns:p="http://schemas.openxmlformats.org/presentationml/2006/main">
  <p:tag name="KSO_WM_UNIT_TEXT_PART_ID_V2" val="d-4-1"/>
  <p:tag name="KSO_WM_UNIT_TEXT_PART_ID" val="4-b"/>
  <p:tag name="KSO_WM_UNIT_TEXT_PART_SIZE" val="84.88*854.5"/>
  <p:tag name="KSO_WM_UNIT_NOCLEAR" val="0"/>
  <p:tag name="KSO_WM_UNIT_VALUE" val="156"/>
  <p:tag name="KSO_WM_UNIT_HIGHLIGHT" val="0"/>
  <p:tag name="KSO_WM_UNIT_COMPATIBLE" val="0"/>
  <p:tag name="KSO_WM_UNIT_DIAGRAM_ISNUMVISUAL" val="0"/>
  <p:tag name="KSO_WM_UNIT_DIAGRAM_ISREFERUNIT" val="0"/>
  <p:tag name="KSO_WM_DIAGRAM_GROUP_CODE" val="ζ1-1"/>
  <p:tag name="KSO_WM_UNIT_TYPE" val="h_f"/>
  <p:tag name="KSO_WM_UNIT_INDEX" val="1_1"/>
  <p:tag name="KSO_WM_UNIT_ID" val="diagram20194877_1*h_f*1_1"/>
  <p:tag name="KSO_WM_TEMPLATE_CATEGORY" val="diagram"/>
  <p:tag name="KSO_WM_TEMPLATE_INDEX" val="20194877"/>
  <p:tag name="KSO_WM_UNIT_LAYERLEVEL" val="1_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TYPE" val="1"/>
  <p:tag name="KSO_WM_UNIT_USESOURCEFORMAT_APPLY" val="1"/>
</p:tagLst>
</file>

<file path=ppt/tags/tag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6"/>
  <p:tag name="KSO_WM_UNIT_ID" val="diagram20194877_1*i*6"/>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0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5-X"/>
  <p:tag name="KSO_WM_UNIT_TEXT_PART_SIZE" val="92.4*403"/>
  <p:tag name="KSO_WM_UNIT_NOCLEAR" val="0"/>
  <p:tag name="KSO_WM_UNIT_VALUE" val="26"/>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194877_1*a*1"/>
  <p:tag name="KSO_WM_TEMPLATE_CATEGORY" val="diagram"/>
  <p:tag name="KSO_WM_TEMPLATE_INDEX" val="20194877"/>
  <p:tag name="KSO_WM_UNIT_LAYERLEVEL" val="1"/>
  <p:tag name="KSO_WM_TAG_VERSION" val="1.0"/>
  <p:tag name="KSO_WM_BEAUTIFY_FLAG" val="#wm#"/>
  <p:tag name="KSO_WM_UNIT_PRESET_TEXT" val="单击此处&#10;添加大标题内容"/>
  <p:tag name="KSO_WM_UNIT_TEXT_PART_ID_V2" val="a-2-1"/>
  <p:tag name="KSO_WM_UNIT_TEXT_FILL_FORE_SCHEMECOLOR_INDEX" val="13"/>
  <p:tag name="KSO_WM_UNIT_TEXT_FILL_TYPE" val="1"/>
  <p:tag name="KSO_WM_UNIT_USESOURCEFORMAT_APPLY" val="1"/>
</p:tagLst>
</file>

<file path=ppt/tags/tag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7"/>
  <p:tag name="KSO_WM_UNIT_ID" val="diagram20194877_1*i*7"/>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8"/>
  <p:tag name="KSO_WM_UNIT_ID" val="diagram20194877_1*i*8"/>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0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621"/>
  <p:tag name="KSO_WM_SLIDE_ID" val="diagram20208621_1"/>
  <p:tag name="KSO_WM_TEMPLATE_SUBCATEGORY" val="21"/>
  <p:tag name="KSO_WM_SLIDE_ITEM_CNT" val="0"/>
  <p:tag name="KSO_WM_SLIDE_INDEX" val="1"/>
  <p:tag name="KSO_WM_TAG_VERSION" val="1.0"/>
  <p:tag name="KSO_WM_SLIDE_LAYOUT" val="a_d"/>
  <p:tag name="KSO_WM_SLIDE_LAYOUT_CNT" val="1_1"/>
  <p:tag name="KSO_WM_SLIDE_TYPE" val="text"/>
  <p:tag name="KSO_WM_SLIDE_SUBTYPE" val="picTxt"/>
  <p:tag name="KSO_WM_SLIDE_SIZE" val="816*408"/>
  <p:tag name="KSO_WM_SLIDE_POSITION" val="72*60"/>
  <p:tag name="KSO_WM_TEMPLATE_MASTER_TYPE" val="0"/>
  <p:tag name="KSO_WM_TEMPLATE_COLOR_TYPE" val="1"/>
  <p:tag name="KSO_WM_SLIDE_CAN_ADD_NAVIGATION" val="1"/>
  <p:tag name="KSO_WM_SLIDE_BACKGROUND" val="[&quot;general&quot;]"/>
  <p:tag name="KSO_WM_SLIDE_RATIO" val="1.777778"/>
  <p:tag name="KSO_WM_SLIDE_LAYOUT_INFO" val="{&quot;backgroundInfo&quot;:[{&quot;bottom&quot;:0,&quot;bottomAbs&quot;:false,&quot;left&quot;:0,&quot;leftAbs&quot;:false,&quot;right&quot;:0,&quot;rightAbs&quot;:false,&quot;top&quot;:0,&quot;topAbs&quot;:false,&quot;type&quot;:&quot;general&quot;}],&quot;id&quot;:&quot;2020-10-28T21:02:10&quot;,&quot;maxSize&quot;:{&quot;size1&quot;:22.199999999999999},&quot;minSize&quot;:{&quot;size1&quot;:20},&quot;normalSize&quot;:{&quot;size1&quot;:20.000185185185181},&quot;subLayout&quot;:[{&quot;id&quot;:&quot;2020-10-28T21:02:10&quot;,&quot;margin&quot;:{&quot;bottom&quot;:0.026000002399086952,&quot;left&quot;:2.5399999618530273,&quot;right&quot;:2.5399999618530273,&quot;top&quot;:1.6929999589920044},&quot;type&quot;:0},{&quot;id&quot;:&quot;2020-10-28T21:02:10&quot;,&quot;margin&quot;:{&quot;bottom&quot;:2.5399999618530273,&quot;left&quot;:3.3870000839233398,&quot;right&quot;:3.3859999179840088,&quot;top&quot;:1.6929999589920044},&quot;type&quot;:0}],&quot;type&quot;:0}"/>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cm&quot;,&quot;text_direction&quot;:&quot;horizontal&quot;,&quot;chip_types&quot;:[&quot;diagram&quot;,&quot;pictext&quot;,&quot;picture&quot;,&quot;chart&quot;,&quot;table&quot;,&quot;video&quot;],&quot;support_features&quot;:[&quot;collage&quot;,&quot;carousel&quot;]}],[{&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lm&quot;,&quot;text_direction&quot;:&quot;horizontal&quot;,&quot;chip_types&quot;:[&quot;text&quot;]}]]"/>
  <p:tag name="KSO_WM_CHIP_XID" val="5ef20ba6a491bb0086638aed"/>
  <p:tag name="KSO_WM_CHIP_GROUPID" val="5ef20ba6a491bb0086638aec"/>
  <p:tag name="KSO_WM_SLIDE_BK_DARK_LIGHT" val="2"/>
  <p:tag name="KSO_WM_SLIDE_BACKGROUND_TYPE" val="general"/>
  <p:tag name="KSO_WM_SLIDE_SUPPORT_FEATURE_TYPE" val="3"/>
  <p:tag name="KSO_WM_TEMPLATE_ASSEMBLE_XID" val="5f996bd2e01a7e847d6edcf3"/>
  <p:tag name="KSO_WM_TEMPLATE_ASSEMBLE_GROUPID" val="5f996bd2e01a7e847d6edcf3"/>
</p:tagLst>
</file>

<file path=ppt/tags/tag60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08621_1*a*1"/>
  <p:tag name="KSO_WM_TEMPLATE_CATEGORY" val="diagram"/>
  <p:tag name="KSO_WM_TEMPLATE_INDEX" val="20208621"/>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02da8ecdca64ca5898f3c1609bf7b5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0dd4fe016964f4b80b53143aa8c501e"/>
  <p:tag name="KSO_WM_UNIT_TEXT_FILL_FORE_SCHEMECOLOR_INDEX_BRIGHTNESS" val="0"/>
  <p:tag name="KSO_WM_UNIT_TEXT_FILL_FORE_SCHEMECOLOR_INDEX" val="13"/>
  <p:tag name="KSO_WM_UNIT_TEXT_FILL_TYPE" val="1"/>
  <p:tag name="KSO_WM_TEMPLATE_ASSEMBLE_XID" val="5f996bd2e01a7e847d6edcf3"/>
  <p:tag name="KSO_WM_TEMPLATE_ASSEMBLE_GROUPID" val="5f996bd2e01a7e847d6edcf3"/>
</p:tagLst>
</file>

<file path=ppt/tags/tag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621_1*i*1"/>
  <p:tag name="KSO_WM_TEMPLATE_CATEGORY" val="diagram"/>
  <p:tag name="KSO_WM_TEMPLATE_INDEX" val="20208621"/>
  <p:tag name="KSO_WM_UNIT_LAYERLEVEL" val="1"/>
  <p:tag name="KSO_WM_TAG_VERSION" val="1.0"/>
  <p:tag name="KSO_WM_BEAUTIFY_FLAG" val="#wm#"/>
  <p:tag name="KSO_WM_UNIT_BLOCK" val="0"/>
  <p:tag name="KSO_WM_UNIT_SM_LIMIT_TYPE" val="2"/>
  <p:tag name="KSO_WM_UNIT_DECORATE_INFO" val="{&quot;DecorateInfoH&quot;:{&quot;IsAbs&quot;:true},&quot;DecorateInfoW&quot;:{&quot;IsAbs&quot;:true},&quot;DecorateInfoX&quot;:{&quot;IsAbs&quot;:true,&quot;Pos&quot;:1},&quot;DecorateInfoY&quot;:{&quot;IsAbs&quot;:true,&quot;Pos&quot;:1},&quot;ReferentInfo&quot;:{&quot;Id&quot;:&quot;bcd8dfd6604f4e3d847de9b1486d259e&quot;,&quot;X&quot;:{&quot;Pos&quot;:1},&quot;Y&quot;:{&quot;Pos&quot;:1}},&quot;whChangeMode&quot;:0}"/>
  <p:tag name="KSO_WM_UNIT_PLACING_PICTURE_MD4" val="0"/>
  <p:tag name="KSO_WM_UNIT_DEC_AREA_ID" val="2ff7b3ef91644cb191b4c28453c6500a"/>
  <p:tag name="KSO_WM_CHIP_GROUPID" val="5ef20ba6a491bb0086638aec"/>
  <p:tag name="KSO_WM_CHIP_XID" val="5ef20ba6a491bb0086638aed"/>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867"/>
  <p:tag name="KSO_WM_TEMPLATE_ASSEMBLE_XID" val="5f996bd2e01a7e847d6edcf3"/>
  <p:tag name="KSO_WM_TEMPLATE_ASSEMBLE_GROUPID" val="5f996bd2e01a7e847d6edcf3"/>
</p:tagLst>
</file>

<file path=ppt/tags/tag609.xml><?xml version="1.0" encoding="utf-8"?>
<p:tagLst xmlns:a="http://schemas.openxmlformats.org/drawingml/2006/main" xmlns:r="http://schemas.openxmlformats.org/officeDocument/2006/relationships" xmlns:p="http://schemas.openxmlformats.org/presentationml/2006/main">
  <p:tag name="KSO_WM_UNIT_VALUE" val="973*2707"/>
  <p:tag name="KSO_WM_UNIT_HIGHLIGHT" val="0"/>
  <p:tag name="KSO_WM_UNIT_COMPATIBLE" val="1"/>
  <p:tag name="KSO_WM_UNIT_DIAGRAM_ISNUMVISUAL" val="0"/>
  <p:tag name="KSO_WM_UNIT_DIAGRAM_ISREFERUNIT" val="0"/>
  <p:tag name="KSO_WM_UNIT_TYPE" val="d"/>
  <p:tag name="KSO_WM_UNIT_INDEX" val="1"/>
  <p:tag name="KSO_WM_UNIT_ID" val="diagram20208621_1*d*1"/>
  <p:tag name="KSO_WM_TEMPLATE_CATEGORY" val="diagram"/>
  <p:tag name="KSO_WM_TEMPLATE_INDEX" val="20208621"/>
  <p:tag name="KSO_WM_UNIT_LAYERLEVEL" val="1"/>
  <p:tag name="KSO_WM_TAG_VERSION" val="1.0"/>
  <p:tag name="KSO_WM_BEAUTIFY_FLAG" val="#wm#"/>
  <p:tag name="KSO_WM_CHIP_GROUPID" val="5e7310da9a230a26b9e88a19"/>
  <p:tag name="KSO_WM_CHIP_XID" val="5e7310da9a230a26b9e88a1a"/>
  <p:tag name="KSO_WM_UNIT_DEC_AREA_ID" val="bcd8dfd6604f4e3d847de9b1486d259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581cb2ef3784906b1d6e2b7c94907ba"/>
  <p:tag name="KSO_WM_UNIT_PLACING_PICTURE" val="5581cb2ef3784906b1d6e2b7c94907ba"/>
  <p:tag name="KSO_WM_UNIT_SUPPORT_UNIT_TYPE" val="[&quot;l&quot;,&quot;m&quot;,&quot;n&quot;,&quot;o&quot;,&quot;p&quot;,&quot;q&quot;,&quot;r&quot;,&quot;δ&quot;,&quot;ε&quot;,&quot;ζ&quot;,&quot;η&quot;,&quot;d&quot;,&quot;α&quot;,&quot;β&quot;,&quot;θ&quot;]"/>
  <p:tag name="KSO_WM_TEMPLATE_ASSEMBLE_XID" val="5f996bd2e01a7e847d6edcf3"/>
  <p:tag name="KSO_WM_TEMPLATE_ASSEMBLE_GROUPID" val="5f996bd2e01a7e847d6edcf3"/>
  <p:tag name="REFSHAPE" val="1747503164"/>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58"/>
</p:tagLst>
</file>

<file path=ppt/tags/tag6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8729"/>
  <p:tag name="KSO_WM_TAG_VERSION" val="1.0"/>
  <p:tag name="KSO_WM_SLIDE_INDEX" val="2"/>
  <p:tag name="KSO_WM_SLIDE_ITEM_CNT" val="3"/>
  <p:tag name="KSO_WM_SLIDE_LAYOUT" val="n"/>
  <p:tag name="KSO_WM_SLIDE_LAYOUT_CNT" val="1"/>
  <p:tag name="KSO_WM_SLIDE_TYPE" val="text"/>
  <p:tag name="KSO_WM_SLIDE_SUBTYPE" val="diag"/>
  <p:tag name="KSO_WM_SLIDE_POSITION" val="86.1994*58.3"/>
  <p:tag name="KSO_WM_SLIDE_SIZE" val="787.601*421.45"/>
  <p:tag name="KSO_WM_DIAGRAM_GROUP_CODE" val="n1-1"/>
  <p:tag name="KSO_WM_SLIDE_ID" val="diagram20188729_2"/>
  <p:tag name="KSO_WM_TEMPLATE_SUBCATEGORY" val="0"/>
  <p:tag name="KSO_WM_SLIDE_DIAGTYPE" val="n"/>
</p:tagLst>
</file>

<file path=ppt/tags/tag6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
  <p:tag name="KSO_WM_UNIT_ID" val="diagram20188729_2*n_h_i*1_1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
  <p:tag name="KSO_WM_UNIT_ID" val="diagram20188729_2*n_h_i*1_1_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
  <p:tag name="KSO_WM_UNIT_ID" val="diagram20188729_2*n_h_i*1_1_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4"/>
  <p:tag name="KSO_WM_UNIT_ID" val="diagram20188729_2*n_h_i*1_1_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5"/>
  <p:tag name="KSO_WM_UNIT_ID" val="diagram20188729_2*n_h_i*1_1_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6"/>
  <p:tag name="KSO_WM_UNIT_ID" val="diagram20188729_2*n_h_i*1_1_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1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7"/>
  <p:tag name="KSO_WM_UNIT_ID" val="diagram20188729_2*n_h_i*1_1_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1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8"/>
  <p:tag name="KSO_WM_UNIT_ID" val="diagram20188729_2*n_h_i*1_1_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1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9"/>
  <p:tag name="KSO_WM_UNIT_ID" val="diagram20188729_2*n_h_i*1_1_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58"/>
</p:tagLst>
</file>

<file path=ppt/tags/tag62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0"/>
  <p:tag name="KSO_WM_UNIT_ID" val="diagram20188729_2*n_h_i*1_1_1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2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1"/>
  <p:tag name="KSO_WM_UNIT_ID" val="diagram20188729_2*n_h_i*1_1_1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2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2"/>
  <p:tag name="KSO_WM_UNIT_ID" val="diagram20188729_2*n_h_i*1_1_1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3"/>
  <p:tag name="KSO_WM_UNIT_ID" val="diagram20188729_2*n_h_i*1_1_1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4"/>
  <p:tag name="KSO_WM_UNIT_ID" val="diagram20188729_2*n_h_i*1_1_1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5"/>
  <p:tag name="KSO_WM_UNIT_ID" val="diagram20188729_2*n_h_i*1_1_1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6"/>
  <p:tag name="KSO_WM_UNIT_ID" val="diagram20188729_2*n_h_i*1_1_1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7"/>
  <p:tag name="KSO_WM_UNIT_ID" val="diagram20188729_2*n_h_i*1_1_1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8"/>
  <p:tag name="KSO_WM_UNIT_ID" val="diagram20188729_2*n_h_i*1_1_1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9"/>
  <p:tag name="KSO_WM_UNIT_ID" val="diagram20188729_2*n_h_i*1_1_1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0"/>
  <p:tag name="KSO_WM_UNIT_ID" val="diagram20188729_2*n_h_i*1_1_2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1"/>
  <p:tag name="KSO_WM_UNIT_ID" val="diagram20188729_2*n_h_i*1_1_2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2"/>
  <p:tag name="KSO_WM_UNIT_ID" val="diagram20188729_2*n_h_i*1_1_2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3"/>
  <p:tag name="KSO_WM_UNIT_ID" val="diagram20188729_2*n_h_i*1_1_2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4"/>
  <p:tag name="KSO_WM_UNIT_ID" val="diagram20188729_2*n_h_i*1_1_2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5"/>
  <p:tag name="KSO_WM_UNIT_ID" val="diagram20188729_2*n_h_i*1_1_2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6"/>
  <p:tag name="KSO_WM_UNIT_ID" val="diagram20188729_2*n_h_i*1_1_2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7"/>
  <p:tag name="KSO_WM_UNIT_ID" val="diagram20188729_2*n_h_i*1_1_2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8"/>
  <p:tag name="KSO_WM_UNIT_ID" val="diagram20188729_2*n_h_i*1_1_2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9"/>
  <p:tag name="KSO_WM_UNIT_ID" val="diagram20188729_2*n_h_i*1_1_2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0"/>
  <p:tag name="KSO_WM_UNIT_ID" val="diagram20188729_2*n_h_i*1_1_3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1"/>
  <p:tag name="KSO_WM_UNIT_ID" val="diagram20188729_2*n_h_i*1_1_3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2"/>
  <p:tag name="KSO_WM_UNIT_ID" val="diagram20188729_2*n_h_i*1_1_3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3"/>
  <p:tag name="KSO_WM_UNIT_ID" val="diagram20188729_2*n_h_i*1_1_3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4"/>
  <p:tag name="KSO_WM_UNIT_ID" val="diagram20188729_2*n_h_i*1_1_3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4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5"/>
  <p:tag name="KSO_WM_UNIT_ID" val="diagram20188729_2*n_h_i*1_1_3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4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6"/>
  <p:tag name="KSO_WM_UNIT_ID" val="diagram20188729_2*n_h_i*1_1_3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4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1_3"/>
  <p:tag name="KSO_WM_UNIT_ID" val="diagram20188729_2*n_h_h_i*1_2_1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4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x"/>
  <p:tag name="KSO_WM_UNIT_INDEX" val="1_2_1_1"/>
  <p:tag name="KSO_WM_UNIT_ID" val="diagram20188729_2*n_h_h_x*1_2_1_1"/>
  <p:tag name="KSO_WM_UNIT_LAYERLEVEL" val="1_1_1_1"/>
  <p:tag name="KSO_WM_BEAUTIFY_FLAG" val="#wm#"/>
  <p:tag name="KSO_WM_TAG_VERSION" val="1.0"/>
  <p:tag name="KSO_WM_DIAGRAM_GROUP_CODE" val="n1-1"/>
  <p:tag name="KSO_WM_UNIT_VALUE" val="115*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4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3_3"/>
  <p:tag name="KSO_WM_UNIT_ID" val="diagram20188729_2*n_h_h_i*1_2_3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x"/>
  <p:tag name="KSO_WM_UNIT_INDEX" val="1_2_3_1"/>
  <p:tag name="KSO_WM_UNIT_ID" val="diagram20188729_2*n_h_h_x*1_2_3_1"/>
  <p:tag name="KSO_WM_UNIT_LAYERLEVEL" val="1_1_1_1"/>
  <p:tag name="KSO_WM_BEAUTIFY_FLAG" val="#wm#"/>
  <p:tag name="KSO_WM_TAG_VERSION" val="1.0"/>
  <p:tag name="KSO_WM_DIAGRAM_GROUP_CODE" val="n1-1"/>
  <p:tag name="KSO_WM_UNIT_VALUE" val="137*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5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2_3"/>
  <p:tag name="KSO_WM_UNIT_ID" val="diagram20188729_2*n_h_h_i*1_2_2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65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x"/>
  <p:tag name="KSO_WM_UNIT_INDEX" val="1_2_2_1"/>
  <p:tag name="KSO_WM_UNIT_ID" val="diagram20188729_2*n_h_h_x*1_2_2_1"/>
  <p:tag name="KSO_WM_UNIT_LAYERLEVEL" val="1_1_1_1"/>
  <p:tag name="KSO_WM_BEAUTIFY_FLAG" val="#wm#"/>
  <p:tag name="KSO_WM_TAG_VERSION" val="1.0"/>
  <p:tag name="KSO_WM_DIAGRAM_GROUP_CODE" val="n1-1"/>
  <p:tag name="KSO_WM_UNIT_VALUE" val="130*139"/>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5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a"/>
  <p:tag name="KSO_WM_UNIT_INDEX" val="1_1_1"/>
  <p:tag name="KSO_WM_UNIT_ID" val="diagram20188729_2*n_h_a*1_1_1"/>
  <p:tag name="KSO_WM_UNIT_LAYERLEVEL" val="1_1_1"/>
  <p:tag name="KSO_WM_UNIT_VALUE" val="6"/>
  <p:tag name="KSO_WM_UNIT_HIGHLIGHT" val="0"/>
  <p:tag name="KSO_WM_UNIT_COMPATIBLE" val="0"/>
  <p:tag name="KSO_WM_BEAUTIFY_FLAG" val="#wm#"/>
  <p:tag name="KSO_WM_TAG_VERSION" val="1.0"/>
  <p:tag name="KSO_WM_DIAGRAM_GROUP_CODE" val="n1-1"/>
  <p:tag name="KSO_WM_UNIT_PRESET_TEXT" val="添加标题"/>
  <p:tag name="KSO_WM_UNIT_ISCONTENTSTITLE" val="0"/>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65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3_1"/>
  <p:tag name="KSO_WM_UNIT_ID" val="diagram20188729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65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3_2"/>
  <p:tag name="KSO_WM_UNIT_ID" val="diagram20188729_2*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5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a"/>
  <p:tag name="KSO_WM_UNIT_INDEX" val="1_2_3_1"/>
  <p:tag name="KSO_WM_UNIT_ID" val="diagram20188729_2*n_h_h_a*1_2_3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 name="KSO_WM_UNIT_USESOURCEFORMAT_APPLY" val="1"/>
</p:tagLst>
</file>

<file path=ppt/tags/tag65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f"/>
  <p:tag name="KSO_WM_UNIT_INDEX" val="1_2_3_1"/>
  <p:tag name="KSO_WM_UNIT_ID" val="diagram20188729_2*n_h_h_f*1_2_3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65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2_1"/>
  <p:tag name="KSO_WM_UNIT_ID" val="diagram20188729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65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2_2"/>
  <p:tag name="KSO_WM_UNIT_ID" val="diagram20188729_2*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6.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2858"/>
  <p:tag name="KSO_WM_TEMPLATE_MASTER_THUMB_INDEX" val="12"/>
  <p:tag name="KSO_WM_TEMPLATE_THUMBS_INDEX" val="1、4、7、9、11、12、15、16、17、19、21、22、23、24、26"/>
</p:tagLst>
</file>

<file path=ppt/tags/tag66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a"/>
  <p:tag name="KSO_WM_UNIT_INDEX" val="1_2_2_1"/>
  <p:tag name="KSO_WM_UNIT_ID" val="diagram20188729_2*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Lst>
</file>

<file path=ppt/tags/tag66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f"/>
  <p:tag name="KSO_WM_UNIT_INDEX" val="1_2_2_1"/>
  <p:tag name="KSO_WM_UNIT_ID" val="diagram20188729_2*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66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1_1"/>
  <p:tag name="KSO_WM_UNIT_ID" val="diagram20188729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6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1_2"/>
  <p:tag name="KSO_WM_UNIT_ID" val="diagram20188729_2*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6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a"/>
  <p:tag name="KSO_WM_UNIT_INDEX" val="1_2_1_1"/>
  <p:tag name="KSO_WM_UNIT_ID" val="diagram20188729_2*n_h_h_a*1_2_1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66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f"/>
  <p:tag name="KSO_WM_UNIT_INDEX" val="1_2_1_1"/>
  <p:tag name="KSO_WM_UNIT_ID" val="diagram20188729_2*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666.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6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668.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6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671.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67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67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67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675.xml><?xml version="1.0" encoding="utf-8"?>
<p:tagLst xmlns:a="http://schemas.openxmlformats.org/drawingml/2006/main" xmlns:r="http://schemas.openxmlformats.org/officeDocument/2006/relationships" xmlns:p="http://schemas.openxmlformats.org/presentationml/2006/main">
  <p:tag name="KSO_WM_SLIDE_ID" val="diagram20194715_1"/>
  <p:tag name="KSO_WM_SLIDE_ITEM_CNT" val="0"/>
  <p:tag name="KSO_WM_SLIDE_INDEX" val="1"/>
  <p:tag name="KSO_WM_TAG_VERSION" val="1.0"/>
  <p:tag name="KSO_WM_BEAUTIFY_FLAG" val="#wm#"/>
  <p:tag name="KSO_WM_TEMPLATE_CATEGORY" val="diagram"/>
  <p:tag name="KSO_WM_TEMPLATE_INDEX" val="20194715"/>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TEMPLATE_SUBCATEGORY" val="0"/>
  <p:tag name="KSO_WM_TEMPLATE_MASTER_TYPE" val="0"/>
  <p:tag name="KSO_WM_TEMPLATE_COLOR_TYPE" val="1"/>
</p:tagLst>
</file>

<file path=ppt/tags/tag676.xml><?xml version="1.0" encoding="utf-8"?>
<p:tagLst xmlns:a="http://schemas.openxmlformats.org/drawingml/2006/main" xmlns:r="http://schemas.openxmlformats.org/officeDocument/2006/relationships"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15_1*i*1"/>
  <p:tag name="KSO_WM_TEMPLATE_CATEGORY" val="diagram"/>
  <p:tag name="KSO_WM_TEMPLATE_INDEX" val="20194715"/>
  <p:tag name="KSO_WM_UNIT_LAYERLEVEL" val="1"/>
  <p:tag name="KSO_WM_TAG_VERSION" val="1.0"/>
  <p:tag name="KSO_WM_BEAUTIFY_FLAG" val="#wm#"/>
  <p:tag name="KSO_WM_UNIT_COLOR_SCHEME_SHAPE_ID" val="30"/>
  <p:tag name="KSO_WM_UNIT_COLOR_SCHEME_PARENT_PAGE" val="0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15_1*i*4"/>
  <p:tag name="KSO_WM_TEMPLATE_CATEGORY" val="diagram"/>
  <p:tag name="KSO_WM_TEMPLATE_INDEX" val="20194715"/>
  <p:tag name="KSO_WM_UNIT_LAYERLEVEL" val="1"/>
  <p:tag name="KSO_WM_TAG_VERSION" val="1.0"/>
  <p:tag name="KSO_WM_BEAUTIFY_FLAG" val="#wm#"/>
  <p:tag name="KSO_WM_UNIT_COLOR_SCHEME_SHAPE_ID" val="52"/>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6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15_1*i*5"/>
  <p:tag name="KSO_WM_TEMPLATE_CATEGORY" val="diagram"/>
  <p:tag name="KSO_WM_TEMPLATE_INDEX" val="20194715"/>
  <p:tag name="KSO_WM_UNIT_LAYERLEVEL" val="1"/>
  <p:tag name="KSO_WM_TAG_VERSION" val="1.0"/>
  <p:tag name="KSO_WM_BEAUTIFY_FLAG" val="#wm#"/>
  <p:tag name="KSO_WM_UNIT_COLOR_SCHEME_SHAPE_ID" val="44"/>
  <p:tag name="KSO_WM_UNIT_COLOR_SCHEME_PARENT_PAGE" val="0_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6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15_1*i*6"/>
  <p:tag name="KSO_WM_TEMPLATE_CATEGORY" val="diagram"/>
  <p:tag name="KSO_WM_TEMPLATE_INDEX" val="20194715"/>
  <p:tag name="KSO_WM_UNIT_LAYERLEVEL" val="1"/>
  <p:tag name="KSO_WM_TAG_VERSION" val="1.0"/>
  <p:tag name="KSO_WM_BEAUTIFY_FLAG" val="#wm#"/>
  <p:tag name="KSO_WM_UNIT_COLOR_SCHEME_SHAPE_ID" val="39"/>
  <p:tag name="KSO_WM_UNIT_COLOR_SCHEME_PARENT_PAGE" val="0_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6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15_1*i*7"/>
  <p:tag name="KSO_WM_TEMPLATE_CATEGORY" val="diagram"/>
  <p:tag name="KSO_WM_TEMPLATE_INDEX" val="20194715"/>
  <p:tag name="KSO_WM_UNIT_LAYERLEVEL" val="1"/>
  <p:tag name="KSO_WM_TAG_VERSION" val="1.0"/>
  <p:tag name="KSO_WM_BEAUTIFY_FLAG" val="#wm#"/>
  <p:tag name="KSO_WM_UNIT_COLOR_SCHEME_SHAPE_ID" val="47"/>
  <p:tag name="KSO_WM_UNIT_COLOR_SCHEME_PARENT_PAGE" val="0_1"/>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6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15_1*i*8"/>
  <p:tag name="KSO_WM_TEMPLATE_CATEGORY" val="diagram"/>
  <p:tag name="KSO_WM_TEMPLATE_INDEX" val="20194715"/>
  <p:tag name="KSO_WM_UNIT_LAYERLEVEL" val="1"/>
  <p:tag name="KSO_WM_TAG_VERSION" val="1.0"/>
  <p:tag name="KSO_WM_BEAUTIFY_FLAG" val="#wm#"/>
  <p:tag name="KSO_WM_UNIT_COLOR_SCHEME_SHAPE_ID" val="37"/>
  <p:tag name="KSO_WM_UNIT_COLOR_SCHEME_PARENT_PAGE" val="0_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6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15_1*i*9"/>
  <p:tag name="KSO_WM_TEMPLATE_CATEGORY" val="diagram"/>
  <p:tag name="KSO_WM_TEMPLATE_INDEX" val="20194715"/>
  <p:tag name="KSO_WM_UNIT_LAYERLEVEL" val="1"/>
  <p:tag name="KSO_WM_TAG_VERSION" val="1.0"/>
  <p:tag name="KSO_WM_BEAUTIFY_FLAG" val="#wm#"/>
  <p:tag name="KSO_WM_UNIT_COLOR_SCHEME_SHAPE_ID" val="36"/>
  <p:tag name="KSO_WM_UNIT_COLOR_SCHEME_PARENT_PAGE" val="0_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6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15_1*i*10"/>
  <p:tag name="KSO_WM_TEMPLATE_CATEGORY" val="diagram"/>
  <p:tag name="KSO_WM_TEMPLATE_INDEX" val="20194715"/>
  <p:tag name="KSO_WM_UNIT_LAYERLEVEL" val="1"/>
  <p:tag name="KSO_WM_TAG_VERSION" val="1.0"/>
  <p:tag name="KSO_WM_BEAUTIFY_FLAG" val="#wm#"/>
  <p:tag name="KSO_WM_UNIT_COLOR_SCHEME_SHAPE_ID" val="27"/>
  <p:tag name="KSO_WM_UNIT_COLOR_SCHEME_PARENT_PAGE" val="0_1"/>
</p:tagLst>
</file>

<file path=ppt/tags/tag6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4715_1*i*14"/>
  <p:tag name="KSO_WM_TEMPLATE_CATEGORY" val="diagram"/>
  <p:tag name="KSO_WM_TEMPLATE_INDEX" val="20194715"/>
  <p:tag name="KSO_WM_UNIT_LAYERLEVEL" val="1"/>
  <p:tag name="KSO_WM_TAG_VERSION" val="1.0"/>
  <p:tag name="KSO_WM_BEAUTIFY_FLAG" val="#wm#"/>
  <p:tag name="KSO_WM_UNIT_COLOR_SCHEME_SHAPE_ID" val="45"/>
  <p:tag name="KSO_WM_UNIT_COLOR_SCHEME_PARENT_PAGE" val="0_1"/>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6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4715_1*i*13"/>
  <p:tag name="KSO_WM_TEMPLATE_CATEGORY" val="diagram"/>
  <p:tag name="KSO_WM_TEMPLATE_INDEX" val="20194715"/>
  <p:tag name="KSO_WM_UNIT_LAYERLEVEL" val="1"/>
  <p:tag name="KSO_WM_TAG_VERSION" val="1.0"/>
  <p:tag name="KSO_WM_BEAUTIFY_FLAG" val="#wm#"/>
  <p:tag name="KSO_WM_UNIT_COLOR_SCHEME_SHAPE_ID" val="46"/>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6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15_1*i*2"/>
  <p:tag name="KSO_WM_TEMPLATE_CATEGORY" val="diagram"/>
  <p:tag name="KSO_WM_TEMPLATE_INDEX" val="20194715"/>
  <p:tag name="KSO_WM_UNIT_LAYERLEVEL" val="1"/>
  <p:tag name="KSO_WM_TAG_VERSION" val="1.0"/>
  <p:tag name="KSO_WM_BEAUTIFY_FLAG" val="#wm#"/>
  <p:tag name="KSO_WM_UNIT_COLOR_SCHEME_SHAPE_ID" val="48"/>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6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15_1*i*3"/>
  <p:tag name="KSO_WM_TEMPLATE_CATEGORY" val="diagram"/>
  <p:tag name="KSO_WM_TEMPLATE_INDEX" val="20194715"/>
  <p:tag name="KSO_WM_UNIT_LAYERLEVEL" val="1"/>
  <p:tag name="KSO_WM_TAG_VERSION" val="1.0"/>
  <p:tag name="KSO_WM_BEAUTIFY_FLAG" val="#wm#"/>
  <p:tag name="KSO_WM_UNIT_COLOR_SCHEME_SHAPE_ID" val="51"/>
  <p:tag name="KSO_WM_UNIT_COLOR_SCHEME_PARENT_PAGE" val="0_1"/>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6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a"/>
  <p:tag name="KSO_WM_UNIT_INDEX" val="1"/>
  <p:tag name="KSO_WM_UNIT_ID" val="diagram20194715_1*a*1"/>
  <p:tag name="KSO_WM_TEMPLATE_CATEGORY" val="diagram"/>
  <p:tag name="KSO_WM_TEMPLATE_INDEX" val="20194715"/>
  <p:tag name="KSO_WM_UNIT_LAYERLEVEL" val="1"/>
  <p:tag name="KSO_WM_TAG_VERSION" val="1.0"/>
  <p:tag name="KSO_WM_BEAUTIFY_FLAG" val="#wm#"/>
  <p:tag name="KSO_WM_UNIT_ISCONTENTSTITLE" val="0"/>
  <p:tag name="KSO_WM_UNIT_ISNUMDGMTITLE" val="0"/>
  <p:tag name="KSO_WM_UNIT_PRESET_TEXT" val="单击添加小标题："/>
  <p:tag name="KSO_WM_UNIT_NOCLEAR" val="0"/>
  <p:tag name="KSO_WM_UNIT_VALUE" val="17"/>
</p:tagLst>
</file>

<file path=ppt/tags/tag689.xml><?xml version="1.0" encoding="utf-8"?>
<p:tagLst xmlns:a="http://schemas.openxmlformats.org/drawingml/2006/main" xmlns:r="http://schemas.openxmlformats.org/officeDocument/2006/relationships" xmlns:p="http://schemas.openxmlformats.org/presentationml/2006/main">
  <p:tag name="KSO_WM_UNIT_TEXT_PART_ID_V2" val="d-2-2"/>
  <p:tag name="KSO_WM_UNIT_PRESET_TEXT" val="您可以点击此处添加正文,文字是您的核心提炼。&#10;请言简意赅的阐述您的观点，根据需要酌情增减。&#10;以便使观者可以准确的理解您所传达的完整信息。&#10;您的正文已经字字珠玑，但信息却错综复杂。"/>
  <p:tag name="KSO_WM_UNIT_NOCLEAR" val="1"/>
  <p:tag name="KSO_WM_UNIT_VALUE" val="234"/>
  <p:tag name="KSO_WM_UNIT_HIGHLIGHT" val="0"/>
  <p:tag name="KSO_WM_UNIT_COMPATIBLE" val="0"/>
  <p:tag name="KSO_WM_UNIT_DIAGRAM_ISNUMVISUAL" val="0"/>
  <p:tag name="KSO_WM_UNIT_DIAGRAM_ISREFERUNIT" val="0"/>
  <p:tag name="KSO_WM_UNIT_TYPE" val="f"/>
  <p:tag name="KSO_WM_UNIT_INDEX" val="1"/>
  <p:tag name="KSO_WM_UNIT_ID" val="diagram20194715_1*f*1"/>
  <p:tag name="KSO_WM_TEMPLATE_CATEGORY" val="diagram"/>
  <p:tag name="KSO_WM_TEMPLATE_INDEX" val="20194715"/>
  <p:tag name="KSO_WM_UNIT_LAYERLEVEL" val="1"/>
  <p:tag name="KSO_WM_TAG_VERSION" val="1.0"/>
  <p:tag name="KSO_WM_BEAUTIFY_FLAG" val="#wm#"/>
  <p:tag name="KSO_WM_UNIT_COLOR_SCHEME_SHAPE_ID" val="20"/>
  <p:tag name="KSO_WM_UNIT_COLOR_SCHEME_PARENT_PAGE" val="0_1"/>
  <p:tag name="KSO_WM_UNIT_SUBTYPE" val="a"/>
  <p:tag name="KSO_WM_UNIT_TEXT_FILL_FORE_SCHEMECOLOR_INDEX_BRIGHTNESS" val="0.15"/>
  <p:tag name="KSO_WM_UNIT_TEXT_FILL_FORE_SCHEMECOLOR_INDEX" val="13"/>
  <p:tag name="KSO_WM_UNIT_TEXT_FILL_TYPE" val="1"/>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4715_1*i*11"/>
  <p:tag name="KSO_WM_TEMPLATE_CATEGORY" val="diagram"/>
  <p:tag name="KSO_WM_TEMPLATE_INDEX" val="20194715"/>
  <p:tag name="KSO_WM_UNIT_LAYERLEVEL" val="1"/>
  <p:tag name="KSO_WM_TAG_VERSION" val="1.0"/>
  <p:tag name="KSO_WM_BEAUTIFY_FLAG" val="#wm#"/>
  <p:tag name="KSO_WM_UNIT_COLOR_SCHEME_SHAPE_ID" val="28"/>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4715_1*i*12"/>
  <p:tag name="KSO_WM_TEMPLATE_CATEGORY" val="diagram"/>
  <p:tag name="KSO_WM_TEMPLATE_INDEX" val="20194715"/>
  <p:tag name="KSO_WM_UNIT_LAYERLEVEL" val="1"/>
  <p:tag name="KSO_WM_TAG_VERSION" val="1.0"/>
  <p:tag name="KSO_WM_BEAUTIFY_FLAG" val="#wm#"/>
  <p:tag name="KSO_WM_UNIT_COLOR_SCHEME_SHAPE_ID" val="29"/>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720"/>
  <p:tag name="KSO_WM_SLIDE_ID" val="diagram20208720_1"/>
  <p:tag name="KSO_WM_TEMPLATE_SUBCATEGORY" val="21"/>
  <p:tag name="KSO_WM_SLIDE_TYPE" val="text"/>
  <p:tag name="KSO_WM_SLIDE_SUBTYPE" val="picTxt"/>
  <p:tag name="KSO_WM_SLIDE_ITEM_CNT" val="0"/>
  <p:tag name="KSO_WM_SLIDE_INDEX" val="1"/>
  <p:tag name="KSO_WM_SLIDE_SIZE" val="937*480"/>
  <p:tag name="KSO_WM_SLIDE_POSITION" val="22*0"/>
  <p:tag name="KSO_WM_TAG_VERSION" val="1.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0-28T21:02:34&quot;,&quot;maxSize&quot;:{&quot;size1&quot;:22.399999999999999},&quot;minSize&quot;:{&quot;size1&quot;:20},&quot;normalSize&quot;:{&quot;size1&quot;:20.000185185185181},&quot;subLayout&quot;:[{&quot;id&quot;:&quot;2020-10-28T21:02:34&quot;,&quot;margin&quot;:{&quot;bottom&quot;:0.026000002399086952,&quot;left&quot;:1.6929999589920044,&quot;right&quot;:8.0430002212524414,&quot;top&quot;:1.6929999589920044},&quot;type&quot;:0},{&quot;id&quot;:&quot;2020-10-28T21:02:34&quot;,&quot;margin&quot;:{&quot;bottom&quot;:2.9630000591278076,&quot;left&quot;:3.3870000839233398,&quot;right&quot;:3.3859999179840088,&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1"/>
  <p:tag name="KSO_WM_TEMPLATE_ASSEMBLE_XID" val="5f996be9e01a7e847d6edd25"/>
  <p:tag name="KSO_WM_TEMPLATE_ASSEMBLE_GROUPID" val="5f996be9e01a7e847d6edd25"/>
</p:tagLst>
</file>

<file path=ppt/tags/tag6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720_1*i*1"/>
  <p:tag name="KSO_WM_TEMPLATE_CATEGORY" val="diagram"/>
  <p:tag name="KSO_WM_TEMPLATE_INDEX" val="20208720"/>
  <p:tag name="KSO_WM_UNIT_LAYERLEVEL" val="1"/>
  <p:tag name="KSO_WM_TAG_VERSION" val="1.0"/>
  <p:tag name="KSO_WM_BEAUTIFY_FLAG" val="#wm#"/>
  <p:tag name="KSO_WM_UNIT_BLOCK" val="0"/>
  <p:tag name="KSO_WM_UNIT_SM_LIMIT_TYPE" val="2"/>
  <p:tag name="KSO_WM_UNIT_DEC_AREA_ID" val="031f09c4cedb4b11b66eaad01eac555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3"/>
  <p:tag name="KSO_WM_TEMPLATE_ASSEMBLE_XID" val="5f996be9e01a7e847d6edd25"/>
  <p:tag name="KSO_WM_TEMPLATE_ASSEMBLE_GROUPID" val="5f996be9e01a7e847d6edd25"/>
</p:tagLst>
</file>

<file path=ppt/tags/tag6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20_1*i*2"/>
  <p:tag name="KSO_WM_TEMPLATE_CATEGORY" val="diagram"/>
  <p:tag name="KSO_WM_TEMPLATE_INDEX" val="20208720"/>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5f996be9e01a7e847d6edd25"/>
  <p:tag name="KSO_WM_TEMPLATE_ASSEMBLE_GROUPID" val="5f996be9e01a7e847d6edd25"/>
</p:tagLst>
</file>

<file path=ppt/tags/tag6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20_1*i*10"/>
  <p:tag name="KSO_WM_TEMPLATE_CATEGORY" val="diagram"/>
  <p:tag name="KSO_WM_TEMPLATE_INDEX" val="20208720"/>
  <p:tag name="KSO_WM_UNIT_LAYERLEVEL" val="1"/>
  <p:tag name="KSO_WM_TAG_VERSION" val="1.0"/>
  <p:tag name="KSO_WM_BEAUTIFY_FLAG" val="#wm#"/>
  <p:tag name="KSO_WM_UNIT_BLOCK" val="0"/>
  <p:tag name="KSO_WM_UNIT_SM_LIMIT_TYPE" val="2"/>
  <p:tag name="KSO_WM_UNIT_DEC_AREA_ID" val="1ca7031cbfb340dc8a9941cfccf37bd3"/>
  <p:tag name="KSO_WM_UNIT_DECORATE_INFO" val="{&quot;DecorateInfoH&quot;:{&quot;IsAbs&quot;:true},&quot;DecorateInfoW&quot;:{&quot;IsAbs&quot;:true},&quot;DecorateInfoX&quot;:{&quot;IsAbs&quot;:true,&quot;Pos&quot;:1},&quot;DecorateInfoY&quot;:{&quot;IsAbs&quot;:true,&quot;Pos&quot;:1},&quot;ReferentInfo&quot;:{&quot;Id&quot;:&quot;3e4b5283611c49b8a0623c7ed618ab25&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f996be9e01a7e847d6edd25"/>
  <p:tag name="KSO_WM_TEMPLATE_ASSEMBLE_GROUPID" val="5f996be9e01a7e847d6edd25"/>
</p:tagLst>
</file>

<file path=ppt/tags/tag69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08720_1*a*1"/>
  <p:tag name="KSO_WM_TEMPLATE_CATEGORY" val="diagram"/>
  <p:tag name="KSO_WM_TEMPLATE_INDEX" val="2020872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6987b33e25a447dea435f7d5b84da01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3dccae5e4e344d338bb36d0b1c1e45e1"/>
  <p:tag name="KSO_WM_UNIT_TEXT_FILL_FORE_SCHEMECOLOR_INDEX_BRIGHTNESS" val="0"/>
  <p:tag name="KSO_WM_UNIT_TEXT_FILL_FORE_SCHEMECOLOR_INDEX" val="13"/>
  <p:tag name="KSO_WM_UNIT_TEXT_FILL_TYPE" val="1"/>
  <p:tag name="KSO_WM_TEMPLATE_ASSEMBLE_XID" val="5f996be9e01a7e847d6edd25"/>
  <p:tag name="KSO_WM_TEMPLATE_ASSEMBLE_GROUPID" val="5f996be9e01a7e847d6edd25"/>
</p:tagLst>
</file>

<file path=ppt/tags/tag697.xml><?xml version="1.0" encoding="utf-8"?>
<p:tagLst xmlns:a="http://schemas.openxmlformats.org/drawingml/2006/main" xmlns:r="http://schemas.openxmlformats.org/officeDocument/2006/relationships" xmlns:p="http://schemas.openxmlformats.org/presentationml/2006/main">
  <p:tag name="KSO_WM_UNIT_VALUE" val="931*2707"/>
  <p:tag name="KSO_WM_UNIT_HIGHLIGHT" val="0"/>
  <p:tag name="KSO_WM_UNIT_COMPATIBLE" val="1"/>
  <p:tag name="KSO_WM_UNIT_DIAGRAM_ISNUMVISUAL" val="0"/>
  <p:tag name="KSO_WM_UNIT_DIAGRAM_ISREFERUNIT" val="0"/>
  <p:tag name="KSO_WM_UNIT_TYPE" val="d"/>
  <p:tag name="KSO_WM_UNIT_INDEX" val="1"/>
  <p:tag name="KSO_WM_UNIT_ID" val="diagram20208720_1*d*1"/>
  <p:tag name="KSO_WM_TEMPLATE_CATEGORY" val="diagram"/>
  <p:tag name="KSO_WM_TEMPLATE_INDEX" val="20208720"/>
  <p:tag name="KSO_WM_UNIT_LAYERLEVEL" val="1"/>
  <p:tag name="KSO_WM_TAG_VERSION" val="1.0"/>
  <p:tag name="KSO_WM_BEAUTIFY_FLAG" val="#wm#"/>
  <p:tag name="KSO_WM_CHIP_GROUPID" val="5e7310da9a230a26b9e88a19"/>
  <p:tag name="KSO_WM_CHIP_XID" val="5e7310da9a230a26b9e88a1a"/>
  <p:tag name="KSO_WM_UNIT_DEC_AREA_ID" val="3e4b5283611c49b8a0623c7ed618ab2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70a5b6801e6a4a36bc2da08c4e5f8fcb"/>
  <p:tag name="KSO_WM_UNIT_PLACING_PICTURE" val="70a5b6801e6a4a36bc2da08c4e5f8fcb"/>
  <p:tag name="KSO_WM_UNIT_SUPPORT_UNIT_TYPE" val="[&quot;l&quot;,&quot;m&quot;,&quot;n&quot;,&quot;o&quot;,&quot;p&quot;,&quot;q&quot;,&quot;r&quot;,&quot;δ&quot;,&quot;ε&quot;,&quot;ζ&quot;,&quot;η&quot;,&quot;d&quot;,&quot;α&quot;,&quot;β&quot;,&quot;θ&quot;]"/>
  <p:tag name="KSO_WM_TEMPLATE_ASSEMBLE_XID" val="5f996be9e01a7e847d6edd25"/>
  <p:tag name="KSO_WM_TEMPLATE_ASSEMBLE_GROUPID" val="5f996be9e01a7e847d6edd25"/>
  <p:tag name="REFSHAPE" val="985941004"/>
</p:tagLst>
</file>

<file path=ppt/tags/tag6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20_1*i*3"/>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996be9e01a7e847d6edd25"/>
  <p:tag name="KSO_WM_TEMPLATE_ASSEMBLE_GROUPID" val="5f996be9e01a7e847d6edd25"/>
</p:tagLst>
</file>

<file path=ppt/tags/tag6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20_1*i*8"/>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996be9e01a7e847d6edd25"/>
  <p:tag name="KSO_WM_TEMPLATE_ASSEMBLE_GROUPID" val="5f996be9e01a7e847d6edd25"/>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20_1*i*9"/>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996be9e01a7e847d6edd25"/>
  <p:tag name="KSO_WM_TEMPLATE_ASSEMBLE_GROUPID" val="5f996be9e01a7e847d6edd25"/>
</p:tagLst>
</file>

<file path=ppt/tags/tag7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20_1*i*6"/>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996be9e01a7e847d6edd25"/>
  <p:tag name="KSO_WM_TEMPLATE_ASSEMBLE_GROUPID" val="5f996be9e01a7e847d6edd25"/>
</p:tagLst>
</file>

<file path=ppt/tags/tag7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20_1*i*7"/>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996be9e01a7e847d6edd25"/>
  <p:tag name="KSO_WM_TEMPLATE_ASSEMBLE_GROUPID" val="5f996be9e01a7e847d6edd25"/>
</p:tagLst>
</file>

<file path=ppt/tags/tag7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20_1*i*4"/>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996be9e01a7e847d6edd25"/>
  <p:tag name="KSO_WM_TEMPLATE_ASSEMBLE_GROUPID" val="5f996be9e01a7e847d6edd25"/>
</p:tagLst>
</file>

<file path=ppt/tags/tag7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20_1*i*5"/>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996be9e01a7e847d6edd25"/>
  <p:tag name="KSO_WM_TEMPLATE_ASSEMBLE_GROUPID" val="5f996be9e01a7e847d6edd25"/>
</p:tagLst>
</file>

<file path=ppt/tags/tag70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714"/>
  <p:tag name="KSO_WM_SLIDE_ID" val="diagram20212714_1"/>
  <p:tag name="KSO_WM_SLIDE_TYPE" val="text"/>
  <p:tag name="KSO_WM_SLIDE_SUBTYPE" val="pureTxt"/>
  <p:tag name="KSO_WM_SLIDE_ITEM_CNT" val="0"/>
  <p:tag name="KSO_WM_SLIDE_INDEX" val="1"/>
  <p:tag name="KSO_WM_SLIDE_SIZE" val="840*539"/>
  <p:tag name="KSO_WM_SLIDE_POSITION" val="72*0"/>
  <p:tag name="KSO_WM_TAG_VERSION" val="1.0"/>
  <p:tag name="KSO_WM_SLIDE_LAYOUT" val="a_f"/>
  <p:tag name="KSO_WM_SLIDE_LAYOUT_CNT" val="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SUBCATEGORY" val="21"/>
  <p:tag name="KSO_WM_TEMPLATE_MASTER_TYPE" val="0"/>
  <p:tag name="KSO_WM_TEMPLATE_COLOR_TYPE" val="1"/>
  <p:tag name="KSO_WM_SLIDE_LAYOUT_INFO" val="{&quot;backgroundInfo&quot;:[{&quot;bottom&quot;:0,&quot;bottomAbs&quot;:false,&quot;left&quot;:0,&quot;leftAbs&quot;:false,&quot;right&quot;:0,&quot;rightAbs&quot;:false,&quot;top&quot;:0,&quot;topAbs&quot;:false,&quot;type&quot;:&quot;general&quot;}],&quot;direction&quot;:1,&quot;id&quot;:&quot;2020-09-29T21:00:14&quot;,&quot;maxSize&quot;:{&quot;size1&quot;:32.5},&quot;minSize&quot;:{&quot;size1&quot;:27.600000000000001},&quot;normalSize&quot;:{&quot;size1&quot;:32.5},&quot;subLayout&quot;:[{&quot;id&quot;:&quot;2020-09-29T21:00:14&quot;,&quot;margin&quot;:{&quot;bottom&quot;:8.0430002212524414,&quot;left&quot;:2.5399999618530273,&quot;right&quot;:0.026000002399086952,&quot;top&quot;:5.5029997825622559},&quot;type&quot;:0},{&quot;id&quot;:&quot;2020-09-29T21:00:14&quot;,&quot;margin&quot;:{&quot;bottom&quot;:1.6929999589920044,&quot;left&quot;:1.6670000553131104,&quot;right&quot;:1.6929999589920044,&quot;top&quot;:1.6929999589920044},&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e53747e3ea6e293f8b1"/>
  <p:tag name="KSO_WM_CHIP_FILLPROP" val="[[{&quot;text_align&quot;:&quot;cm&quot;,&quot;text_direction&quot;:&quot;horizontal&quot;,&quot;support_big_font&quot;:false,&quot;fill_id&quot;:&quot;df5c712fc297497380a16f2214b4abb2&quot;,&quot;fill_align&quot;:&quot;cm&quot;,&quot;chip_types&quot;:[&quot;picture&quot;,&quot;header&quot;]},{&quot;text_align&quot;:&quot;lm&quot;,&quot;text_direction&quot;:&quot;horizontal&quot;,&quot;support_features&quot;:[&quot;collage&quot;,&quot;carousel&quot;],&quot;support_big_font&quot;:false,&quot;fill_id&quot;:&quot;3e9e6b7343cb4479804798c20b3c2800&quot;,&quot;fill_align&quot;:&quot;cm&quot;,&quot;chip_types&quot;:[&quot;text&quot;,&quot;picture&quot;]}],[{&quot;text_align&quot;:&quot;cm&quot;,&quot;text_direction&quot;:&quot;horizontal&quot;,&quot;support_big_font&quot;:false,&quot;fill_id&quot;:&quot;df5c712fc297497380a16f2214b4abb2&quot;,&quot;fill_align&quot;:&quot;cm&quot;,&quot;chip_types&quot;:[&quot;header&quot;]},{&quot;text_align&quot;:&quot;lm&quot;,&quot;text_direction&quot;:&quot;horizontal&quot;,&quot;support_big_font&quot;:false,&quot;fill_id&quot;:&quot;3e9e6b7343cb4479804798c20b3c2800&quot;,&quot;fill_align&quot;:&quot;cm&quot;,&quot;chip_types&quot;:[&quot;diagram&quot;,&quot;chart&quot;,&quot;table&quot;,&quot;video&quot;]}]]"/>
  <p:tag name="KSO_WM_CHIP_DECFILLPROP" val="[]"/>
  <p:tag name="KSO_WM_CHIP_GROUPID" val="5f71a5bf747e3ea6e293b57c"/>
  <p:tag name="KSO_WM_SLIDE_BK_DARK_LIGHT" val="2"/>
  <p:tag name="KSO_WM_SLIDE_BACKGROUND_TYPE" val="general"/>
  <p:tag name="KSO_WM_SLIDE_SUPPORT_FEATURE_TYPE" val="0"/>
  <p:tag name="KSO_WM_TEMPLATE_ASSEMBLE_XID" val="5f732fca0ff15d9a40f82b6c"/>
  <p:tag name="KSO_WM_TEMPLATE_ASSEMBLE_GROUPID" val="5f732fca0ff15d9a40f82b6c"/>
</p:tagLst>
</file>

<file path=ppt/tags/tag70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2714_1*a*1"/>
  <p:tag name="KSO_WM_TEMPLATE_CATEGORY" val="diagram"/>
  <p:tag name="KSO_WM_TEMPLATE_INDEX" val="2021271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337614194dd48d59ada93280e04e2e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c461c7857d3c470eaeb36b469657fcf1"/>
  <p:tag name="KSO_WM_UNIT_SUPPORT_UNIT_TYPE" val="[&quot;d&quot;]"/>
  <p:tag name="KSO_WM_UNIT_TEXT_FILL_FORE_SCHEMECOLOR_INDEX_BRIGHTNESS" val="0"/>
  <p:tag name="KSO_WM_UNIT_TEXT_FILL_FORE_SCHEMECOLOR_INDEX" val="13"/>
  <p:tag name="KSO_WM_UNIT_TEXT_FILL_TYPE" val="1"/>
  <p:tag name="KSO_WM_TEMPLATE_ASSEMBLE_XID" val="5f732fca0ff15d9a40f82b6c"/>
  <p:tag name="KSO_WM_TEMPLATE_ASSEMBLE_GROUPID" val="5f732fca0ff15d9a40f82b6c"/>
</p:tagLst>
</file>

<file path=ppt/tags/tag70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14_1*f*1"/>
  <p:tag name="KSO_WM_TEMPLATE_CATEGORY" val="diagram"/>
  <p:tag name="KSO_WM_TEMPLATE_INDEX" val="20212714"/>
  <p:tag name="KSO_WM_UNIT_LAYERLEVEL" val="1"/>
  <p:tag name="KSO_WM_TAG_VERSION" val="1.0"/>
  <p:tag name="KSO_WM_BEAUTIFY_FLAG" val="#wm#"/>
  <p:tag name="KSO_WM_UNIT_DEFAULT_FONT" val="14;20;2"/>
  <p:tag name="KSO_WM_UNIT_BLOCK" val="0"/>
  <p:tag name="KSO_WM_UNIT_VALUE" val="360"/>
  <p:tag name="KSO_WM_UNIT_SHOW_EDIT_AREA_INDICATION" val="1"/>
  <p:tag name="KSO_WM_CHIP_GROUPID" val="5e6b05596848fb12bee65ac8"/>
  <p:tag name="KSO_WM_CHIP_XID" val="5e6b05596848fb12bee65aca"/>
  <p:tag name="KSO_WM_UNIT_DEC_AREA_ID" val="8a732d38659e4225b8d313ebaf95f55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2f158b410ff445ddad3c5e179e768455"/>
  <p:tag name="KSO_WM_UNIT_SUPPORT_UNIT_TYPE" val="[&quot;d&quot;]"/>
  <p:tag name="KSO_WM_UNIT_TEXT_FILL_FORE_SCHEMECOLOR_INDEX_BRIGHTNESS" val="0.25"/>
  <p:tag name="KSO_WM_UNIT_TEXT_FILL_FORE_SCHEMECOLOR_INDEX" val="13"/>
  <p:tag name="KSO_WM_UNIT_TEXT_FILL_TYPE" val="1"/>
  <p:tag name="KSO_WM_TEMPLATE_ASSEMBLE_XID" val="5f732fca0ff15d9a40f82b6c"/>
  <p:tag name="KSO_WM_TEMPLATE_ASSEMBLE_GROUPID" val="5f732fca0ff15d9a40f82b6c"/>
</p:tagLst>
</file>

<file path=ppt/tags/tag7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714_1*i*1"/>
  <p:tag name="KSO_WM_TEMPLATE_CATEGORY" val="diagram"/>
  <p:tag name="KSO_WM_TEMPLATE_INDEX" val="20212714"/>
  <p:tag name="KSO_WM_UNIT_LAYERLEVEL" val="1"/>
  <p:tag name="KSO_WM_TAG_VERSION" val="1.0"/>
  <p:tag name="KSO_WM_BEAUTIFY_FLAG" val="#wm#"/>
  <p:tag name="KSO_WM_UNIT_BLOCK" val="0"/>
  <p:tag name="KSO_WM_UNIT_SM_LIMIT_TYPE" val="3"/>
  <p:tag name="KSO_WM_UNIT_DEC_AREA_ID" val="dc257d7ab41143a99a2b6053f377b844"/>
  <p:tag name="KSO_WM_UNIT_DECORATE_INFO" val="{&quot;DecorateInfoH&quot;:{&quot;IsAbs&quot;:true},&quot;DecorateInfoW&quot;:{&quot;IsAbs&quot;:false},&quot;DecorateInfoX&quot;:{&quot;IsAbs&quot;:true,&quot;Pos&quot;:1},&quot;DecorateInfoY&quot;:{&quot;IsAbs&quot;:true,&quot;Pos&quot;:2},&quot;ReferentInfo&quot;:{&quot;Id&quot;:&quot;4337614194dd48d59ada93280e04e2ef&quot;,&quot;X&quot;:{&quot;Pos&quot;:1},&quot;Y&quot;:{&quot;Pos&quot;:0}},&quot;whChangeMode&quot;:0}"/>
  <p:tag name="KSO_WM_CHIP_GROUPID" val="5f71a5bf747e3ea6e293b57c"/>
  <p:tag name="KSO_WM_CHIP_XID" val="5f71ae53747e3ea6e293f8b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0"/>
  <p:tag name="KSO_WM_TEMPLATE_ASSEMBLE_XID" val="5f732fca0ff15d9a40f82b6c"/>
  <p:tag name="KSO_WM_TEMPLATE_ASSEMBLE_GROUPID" val="5f732fca0ff15d9a40f82b6c"/>
</p:tagLst>
</file>

<file path=ppt/tags/tag7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714_1*i*2"/>
  <p:tag name="KSO_WM_TEMPLATE_CATEGORY" val="diagram"/>
  <p:tag name="KSO_WM_TEMPLATE_INDEX" val="20212714"/>
  <p:tag name="KSO_WM_UNIT_LAYERLEVEL" val="1"/>
  <p:tag name="KSO_WM_TAG_VERSION" val="1.0"/>
  <p:tag name="KSO_WM_BEAUTIFY_FLAG" val="#wm#"/>
  <p:tag name="KSO_WM_UNIT_BLOCK" val="0"/>
  <p:tag name="KSO_WM_UNIT_SM_LIMIT_TYPE" val="3"/>
  <p:tag name="KSO_WM_UNIT_DEC_AREA_ID" val="3bb3a93ed7cc4caf9b88c010a2b2597c"/>
  <p:tag name="KSO_WM_UNIT_DECORATE_INFO" val="{&quot;DecorateInfoH&quot;:{&quot;IsAbs&quot;:true},&quot;DecorateInfoW&quot;:{&quot;IsAbs&quot;:false},&quot;DecorateInfoX&quot;:{&quot;IsAbs&quot;:true,&quot;Pos&quot;:1},&quot;DecorateInfoY&quot;:{&quot;IsAbs&quot;:true,&quot;Pos&quot;:0},&quot;ReferentInfo&quot;:{&quot;Id&quot;:&quot;4337614194dd48d59ada93280e04e2ef&quot;,&quot;X&quot;:{&quot;Pos&quot;:1},&quot;Y&quot;:{&quot;Pos&quot;:0}},&quot;whChangeMode&quot;:0}"/>
  <p:tag name="KSO_WM_CHIP_GROUPID" val="5f71a5bf747e3ea6e293b57c"/>
  <p:tag name="KSO_WM_CHIP_XID" val="5f71ae53747e3ea6e293f8b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5f732fca0ff15d9a40f82b6c"/>
  <p:tag name="KSO_WM_TEMPLATE_ASSEMBLE_GROUPID" val="5f732fca0ff15d9a40f82b6c"/>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2714_1*i*3"/>
  <p:tag name="KSO_WM_TEMPLATE_CATEGORY" val="diagram"/>
  <p:tag name="KSO_WM_TEMPLATE_INDEX" val="20212714"/>
  <p:tag name="KSO_WM_UNIT_LAYERLEVEL" val="1"/>
  <p:tag name="KSO_WM_TAG_VERSION" val="1.0"/>
  <p:tag name="KSO_WM_BEAUTIFY_FLAG" val="#wm#"/>
  <p:tag name="KSO_WM_UNIT_BLOCK" val="0"/>
  <p:tag name="KSO_WM_UNIT_SM_LIMIT_TYPE" val="3"/>
  <p:tag name="KSO_WM_UNIT_DEC_AREA_ID" val="39af434a80db4719a2adcdc8ef750d6f"/>
  <p:tag name="KSO_WM_UNIT_DECORATE_INFO" val="{&quot;DecorateInfoH&quot;:{&quot;IsAbs&quot;:true},&quot;DecorateInfoW&quot;:{&quot;IsAbs&quot;:false},&quot;DecorateInfoX&quot;:{&quot;IsAbs&quot;:true,&quot;Pos&quot;:1},&quot;DecorateInfoY&quot;:{&quot;IsAbs&quot;:true,&quot;Pos&quot;:0},&quot;ReferentInfo&quot;:{&quot;Id&quot;:&quot;4337614194dd48d59ada93280e04e2ef&quot;,&quot;X&quot;:{&quot;Pos&quot;:1},&quot;Y&quot;:{&quot;Pos&quot;:2}},&quot;whChangeMode&quot;:0}"/>
  <p:tag name="KSO_WM_CHIP_GROUPID" val="5f71a5bf747e3ea6e293b57c"/>
  <p:tag name="KSO_WM_CHIP_XID" val="5f71ae53747e3ea6e293f8b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54"/>
  <p:tag name="KSO_WM_TEMPLATE_ASSEMBLE_XID" val="5f732fca0ff15d9a40f82b6c"/>
  <p:tag name="KSO_WM_TEMPLATE_ASSEMBLE_GROUPID" val="5f732fca0ff15d9a40f82b6c"/>
</p:tagLst>
</file>

<file path=ppt/tags/tag7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58"/>
  <p:tag name="KSO_WM_SLIDE_ID" val="custom20202858_26"/>
  <p:tag name="KSO_WM_TEMPLATE_SUBCATEGORY" val="0"/>
  <p:tag name="KSO_WM_TEMPLATE_MASTER_TYPE" val="1"/>
  <p:tag name="KSO_WM_TEMPLATE_COLOR_TYPE" val="1"/>
  <p:tag name="KSO_WM_SLIDE_ITEM_CNT" val="0"/>
  <p:tag name="KSO_WM_SLIDE_INDEX" val="26"/>
  <p:tag name="KSO_WM_TAG_VERSION" val="1.0"/>
  <p:tag name="KSO_WM_SLIDE_TYPE" val="endPage"/>
  <p:tag name="KSO_WM_SLIDE_SUBTYPE" val="pureTxt"/>
  <p:tag name="KSO_WM_SLIDE_LAYOUT" val="a_f"/>
  <p:tag name="KSO_WM_SLIDE_LAYOUT_CNT" val="1_1"/>
</p:tagLst>
</file>

<file path=ppt/tags/tag7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858_26*a*1"/>
  <p:tag name="KSO_WM_TEMPLATE_CATEGORY" val="custom"/>
  <p:tag name="KSO_WM_TEMPLATE_INDEX" val="20202858"/>
  <p:tag name="KSO_WM_UNIT_LAYERLEVEL" val="1"/>
  <p:tag name="KSO_WM_TAG_VERSION" val="1.0"/>
  <p:tag name="KSO_WM_BEAUTIFY_FLAG" val="#wm#"/>
  <p:tag name="KSO_WM_UNIT_ISCONTENTSTITLE" val="0"/>
  <p:tag name="KSO_WM_UNIT_NOCLEAR" val="1"/>
  <p:tag name="KSO_WM_UNIT_TYPE" val="a"/>
  <p:tag name="KSO_WM_UNIT_INDEX" val="1"/>
  <p:tag name="KSO_WM_UNIT_PRESET_TEXT" val="感谢您的观看"/>
  <p:tag name="KSO_WM_UNIT_ISNUMDGMTITLE" val="0"/>
</p:tagLst>
</file>

<file path=ppt/tags/tag7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858_26*f*1"/>
  <p:tag name="KSO_WM_TEMPLATE_CATEGORY" val="custom"/>
  <p:tag name="KSO_WM_TEMPLATE_INDEX" val="20202858"/>
  <p:tag name="KSO_WM_UNIT_LAYERLEVEL" val="1"/>
  <p:tag name="KSO_WM_TAG_VERSION" val="1.0"/>
  <p:tag name="KSO_WM_BEAUTIFY_FLAG" val="#wm#"/>
  <p:tag name="KSO_WM_UNIT_PRESET_TEXT" val="单击此处添加正文，文字是您思想的提炼，请尽量言简意赅的阐述观点。"/>
  <p:tag name="KSO_WM_UNIT_NOCLEAR" val="0"/>
  <p:tag name="KSO_WM_UNIT_VALUE" val="28"/>
  <p:tag name="KSO_WM_UNIT_TYPE" val="f"/>
  <p:tag name="KSO_WM_UNIT_INDEX" val="1"/>
  <p:tag name="KSO_WM_UNIT_SUBTYPE" val="a"/>
</p:tagLst>
</file>

<file path=ppt/tags/tag714.xml><?xml version="1.0" encoding="utf-8"?>
<p:tagLst xmlns:a="http://schemas.openxmlformats.org/drawingml/2006/main" xmlns:r="http://schemas.openxmlformats.org/officeDocument/2006/relationships" xmlns:p="http://schemas.openxmlformats.org/presentationml/2006/main">
  <p:tag name="KSO_WM_SLIDE_ID" val="diagram20200321_1"/>
  <p:tag name="KSO_WM_TEMPLATE_SUBCATEGORY" val="11"/>
  <p:tag name="KSO_WM_SLIDE_ITEM_CNT" val="0"/>
  <p:tag name="KSO_WM_SLIDE_INDEX" val="1"/>
  <p:tag name="KSO_WM_TAG_VERSION" val="1.0"/>
  <p:tag name="KSO_WM_BEAUTIFY_FLAG" val="#wm#"/>
  <p:tag name="KSO_WM_TEMPLATE_CATEGORY" val="diagram"/>
  <p:tag name="KSO_WM_TEMPLATE_INDEX" val="20200321"/>
  <p:tag name="KSO_WM_SLIDE_LAYOUT" val="a_d_f"/>
  <p:tag name="KSO_WM_SLIDE_LAYOUT_CNT" val="1_1_1"/>
  <p:tag name="KSO_WM_SLIDE_TYPE" val="text"/>
  <p:tag name="KSO_WM_SLIDE_SUBTYPE" val="picTxt"/>
  <p:tag name="KSO_WM_SLIDE_SIZE" val="866*458"/>
  <p:tag name="KSO_WM_SLIDE_POSITION" val="47*34"/>
  <p:tag name="KSO_WM_TEMPLATE_MASTER_TYPE" val="0"/>
  <p:tag name="KSO_WM_TEMPLATE_COLOR_TYPE" val="1"/>
  <p:tag name="KSO_WM_UNIT_SHOW_EDIT_AREA_INDICATION" val="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11-03T16:34:19&quot;,&quot;maxSize&quot;:{&quot;size1&quot;:32.760826952700256},&quot;minSize&quot;:{&quot;size1&quot;:24.560826952700264},&quot;normalSize&quot;:{&quot;size1&quot;:24.964245565196936},&quot;subLayout&quot;:[{&quot;horizontalAlign&quot;:0,&quot;id&quot;:&quot;2020-11-03T16:34:19&quot;,&quot;margin&quot;:{&quot;bottom&quot;:1.2439998388290405,&quot;left&quot;:1.690000057220459,&quot;right&quot;:1.690000057220459,&quot;top&quot;:1.690000057220459},&quot;type&quot;:0,&quot;verticalAlign&quot;:1},{&quot;backgroundInfo&quot;:[{&quot;bottom&quot;:0.058357569999999998,&quot;bottomAbs&quot;:false,&quot;left&quot;:0,&quot;leftAbs&quot;:false,&quot;right&quot;:0,&quot;rightAbs&quot;:false,&quot;top&quot;:-0.058357569999999998,&quot;topAbs&quot;:false,&quot;type&quot;:&quot;bottomTop&quot;}],&quot;direction&quot;:1,&quot;id&quot;:&quot;2020-11-03T16:34:19&quot;,&quot;maxSize&quot;:{&quot;size1&quot;:68.088927352630222},&quot;minSize&quot;:{&quot;size1&quot;:36.188927352630223},&quot;normalSize&quot;:{&quot;size1&quot;:68.088927352630222},&quot;subLayout&quot;:[{&quot;horizontalAlign&quot;:0,&quot;id&quot;:&quot;2020-11-03T16:34:19&quot;,&quot;margin&quot;:{&quot;bottom&quot;:1.690000057220459,&quot;left&quot;:1.7029999494552612,&quot;right&quot;:1.034000039100647,&quot;top&quot;:0.026000002399086952},&quot;marginOverLayout&quot;:{&quot;bottom&quot;:1.690000057220459,&quot;left&quot;:1.7029999494552612,&quot;right&quot;:1.034000039100647,&quot;top&quot;:0.026000002399086952},&quot;type&quot;:1,&quot;verticalAlign&quot;:1},{&quot;horizontalAlign&quot;:0,&quot;id&quot;:&quot;2020-11-03T16:34:19&quot;,&quot;margin&quot;:{&quot;bottom&quot;:1.690000057220459,&quot;left&quot;:0.026000002399086952,&quot;right&quot;:1.690000057220459,&quot;top&quot;:0.026000002399086952},&quot;type&quot;:0,&quot;verticalAlign&quot;:1}],&quot;type&quot;:0}],&quot;type&quot;:1}"/>
  <p:tag name="KSO_WM_SLIDE_CAN_ADD_NAVIGATION" val="1"/>
  <p:tag name="KSO_WM_SLIDE_BACKGROUND" val="[&quot;general&quot;,&quot;frame&quot;,&quot;bottomTop&quot;]"/>
  <p:tag name="KSO_WM_SLIDE_RATIO" val="1.777778"/>
  <p:tag name="KSO_WM_SLIDE_BK_DARK_LIGHT" val="2"/>
  <p:tag name="KSO_WM_SLIDE_BACKGROUND_TYPE" val="bottomTop"/>
</p:tagLst>
</file>

<file path=ppt/tags/tag7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15"/>
  <p:tag name="KSO_WM_UNIT_TEXT_FILL_FORE_SCHEMECOLOR_INDEX" val="13"/>
  <p:tag name="KSO_WM_UNIT_TEXT_FILL_TYPE" val="1"/>
</p:tagLst>
</file>

<file path=ppt/tags/tag7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KSO_WM_UNIT_TYPE" val="i"/>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Lst>
</file>

<file path=ppt/tags/tag7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KSO_WM_UNIT_TYPE" val="i"/>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Lst>
</file>

<file path=ppt/tags/tag71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点击输入大标题"/>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200321_1*a*1"/>
  <p:tag name="KSO_WM_TEMPLATE_CATEGORY" val="diagram"/>
  <p:tag name="KSO_WM_TEMPLATE_INDEX" val="20200321"/>
  <p:tag name="KSO_WM_UNIT_LAYERLEVEL" val="1"/>
  <p:tag name="KSO_WM_TAG_VERSION" val="1.0"/>
  <p:tag name="KSO_WM_BEAUTIFY_FLAG" val="#wm#"/>
  <p:tag name="KSO_WM_UNIT_ISNUMDGMTITLE" val="0"/>
  <p:tag name="KSO_WM_UNIT_SHOW_EDIT_AREA_INDICATION" val="1"/>
  <p:tag name="KSO_WM_UNIT_PLACING_PICTURE_MD4" val="0"/>
  <p:tag name="KSO_WM_UNIT_DEFAULT_FONT" val="32;36;4"/>
  <p:tag name="KSO_WM_UNIT_BLOCK" val="0"/>
  <p:tag name="KSO_WM_UNIT_SM_LIMIT_TYPE" val="1"/>
  <p:tag name="KSO_WM_UNIT_SMARTLAYOUT_COMPRESS_INFO" val="{&#10;    &quot;id&quot;: &quot;2020-11-03T16:34:19&quot;,&#10;    &quot;max&quot;: 0.32492531928963331,&#10;    &quot;parentMax&quot;: {&#10;        &quot;max&quot;: 2.178460507482022&#10;    },&#10;    &quot;topChanged&quot;: 0&#10;}&#10;"/>
</p:tagLst>
</file>

<file path=ppt/tags/tag719.xml><?xml version="1.0" encoding="utf-8"?>
<p:tagLst xmlns:a="http://schemas.openxmlformats.org/drawingml/2006/main" xmlns:r="http://schemas.openxmlformats.org/officeDocument/2006/relationships" xmlns:p="http://schemas.openxmlformats.org/presentationml/2006/main">
  <p:tag name="KSO_WM_UNIT_VALUE" val="1266*2031"/>
  <p:tag name="KSO_WM_UNIT_HIGHLIGHT" val="0"/>
  <p:tag name="KSO_WM_UNIT_COMPATIBLE" val="0"/>
  <p:tag name="KSO_WM_UNIT_DIAGRAM_ISNUMVISUAL" val="0"/>
  <p:tag name="KSO_WM_UNIT_DIAGRAM_ISREFERUNIT" val="0"/>
  <p:tag name="KSO_WM_UNIT_TYPE" val="d"/>
  <p:tag name="KSO_WM_UNIT_INDEX" val="1"/>
  <p:tag name="KSO_WM_UNIT_ID" val="diagram20200321_1*d*1"/>
  <p:tag name="KSO_WM_TEMPLATE_CATEGORY" val="diagram"/>
  <p:tag name="KSO_WM_TEMPLATE_INDEX" val="20200321"/>
  <p:tag name="KSO_WM_UNIT_LAYERLEVEL" val="1"/>
  <p:tag name="KSO_WM_TAG_VERSION" val="1.0"/>
  <p:tag name="KSO_WM_BEAUTIFY_FLAG" val="#wm#"/>
  <p:tag name="KSO_WM_UNIT_PLACING_PICTURE_INFO" val="{&quot;code&quot;:&quot;[1]&quot;,&quot;full_picture&quot;:false,&quot;last_crop_picture&quot;:&quot;[1]&quot;,&quot;scheme&quot;:&quot;1-1&quot;,&quot;spacing&quot;:6}"/>
  <p:tag name="KSO_WM_UNIT_SUPPORT_UNIT_TYPE" val="[&quot;all&quot;]"/>
  <p:tag name="KSO_WM_UNIT_PLACING_PICTURE_USER_VIEWPORT" val="{&quot;height&quot;:7185.3102362204727,&quot;width&quot;:11522.322834645669}"/>
  <p:tag name="KSO_WM_UNIT_PLACING_PICTURE_USER_RELATIVERECTANGLE" val="{&quot;bottom&quot;:0.00017000000000000001,&quot;left&quot;:0,&quot;right&quot;:0,&quot;top&quot;:0.00017000000000000001}"/>
  <p:tag name="KSO_WM_UNIT_PLACING_PICTURE_COLLAGE_RELATIVERECTANGLE" val="{&quot;bottom&quot;:0.00016999999999998112,&quot;left&quot;:0,&quot;right&quot;:0,&quot;top&quot;:0.00016999999999998112}"/>
  <p:tag name="KSO_WM_UNIT_PLACING_PICTURE_COLLAGE_VIEWPORT" val="{&quot;height&quot;:7185.3102362204736,&quot;width&quot;:11522.322834645671}"/>
  <p:tag name="KSO_WM_UNIT_PLACING_PICTURE_MD4" val="0"/>
  <p:tag name="KSO_WM_UNIT_BLOCK" val="0"/>
  <p:tag name="KSO_WM_UNIT_PLACING_PICTURE" val="43839.6939084144"/>
  <p:tag name="REFSHAPE" val="957757516"/>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20.xml><?xml version="1.0" encoding="utf-8"?>
<p:tagLst xmlns:a="http://schemas.openxmlformats.org/drawingml/2006/main" xmlns:r="http://schemas.openxmlformats.org/officeDocument/2006/relationships" xmlns:p="http://schemas.openxmlformats.org/presentationml/2006/main">
  <p:tag name="KSO_WM_UNIT_PRESET_TEXT" val="点击输入正文"/>
  <p:tag name="KSO_WM_UNIT_NOCLEAR" val="0"/>
  <p:tag name="KSO_WM_UNIT_VALUE" val="154"/>
  <p:tag name="KSO_WM_UNIT_HIGHLIGHT" val="0"/>
  <p:tag name="KSO_WM_UNIT_COMPATIBLE" val="0"/>
  <p:tag name="KSO_WM_UNIT_DIAGRAM_ISNUMVISUAL" val="0"/>
  <p:tag name="KSO_WM_UNIT_DIAGRAM_ISREFERUNIT" val="0"/>
  <p:tag name="KSO_WM_UNIT_TYPE" val="f"/>
  <p:tag name="KSO_WM_UNIT_INDEX" val="1"/>
  <p:tag name="KSO_WM_UNIT_ID" val="diagram20200321_1*f*1"/>
  <p:tag name="KSO_WM_TEMPLATE_CATEGORY" val="diagram"/>
  <p:tag name="KSO_WM_TEMPLATE_INDEX" val="20200321"/>
  <p:tag name="KSO_WM_UNIT_LAYERLEVEL" val="1"/>
  <p:tag name="KSO_WM_TAG_VERSION" val="1.0"/>
  <p:tag name="KSO_WM_BEAUTIFY_FLAG" val="#wm#"/>
  <p:tag name="KSO_WM_UNIT_SHOW_EDIT_AREA_INDICATION" val="1"/>
  <p:tag name="KSO_WM_UNIT_PLACING_PICTURE_MD4" val="0"/>
  <p:tag name="KSO_WM_UNIT_DEFAULT_FONT" val="14;18;2"/>
  <p:tag name="KSO_WM_UNIT_BLOCK" val="0"/>
  <p:tag name="KSO_WM_UNIT_TEXT_FILL_FORE_SCHEMECOLOR_INDEX_BRIGHTNESS" val="0.35"/>
  <p:tag name="KSO_WM_UNIT_TEXT_FILL_FORE_SCHEMECOLOR_INDEX" val="13"/>
  <p:tag name="KSO_WM_UNIT_TEXT_FILL_TYPE" val="1"/>
</p:tagLst>
</file>

<file path=ppt/tags/tag7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321_1*i*1"/>
  <p:tag name="KSO_WM_TEMPLATE_CATEGORY" val="diagram"/>
  <p:tag name="KSO_WM_TEMPLATE_INDEX" val="20200321"/>
  <p:tag name="KSO_WM_UNIT_LAYERLEVEL" val="1"/>
  <p:tag name="KSO_WM_TAG_VERSION" val="1.0"/>
  <p:tag name="KSO_WM_BEAUTIFY_FLAG" val="#wm#"/>
  <p:tag name="KSO_WM_UNIT_PLACING_PICTURE_MD4" val="0"/>
  <p:tag name="KSO_WM_UNIT_BLOCK" val="0"/>
  <p:tag name="KSO_WM_UNIT_SM_LIMIT_TYPE" val="1"/>
  <p:tag name="KSO_WM_UNIT_DECORATE_INFO" val="{&quot;DecorateInfoX&quot;:{&quot;IsLeft&quot;:true,&quot;IsRight&quot;:false,&quot;IsAbs&quot;:false},&quot;DecorateInfoY&quot;:{&quot;IsTop&quot;:true,&quot;IsBottom&quot;:false,&quot;IsAbs&quot;:false}}"/>
</p:tagLst>
</file>

<file path=ppt/tags/tag7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321_1*i*2"/>
  <p:tag name="KSO_WM_TEMPLATE_CATEGORY" val="diagram"/>
  <p:tag name="KSO_WM_TEMPLATE_INDEX" val="20200321"/>
  <p:tag name="KSO_WM_UNIT_LAYERLEVEL" val="1"/>
  <p:tag name="KSO_WM_TAG_VERSION" val="1.0"/>
  <p:tag name="KSO_WM_BEAUTIFY_FLAG" val="#wm#"/>
  <p:tag name="KSO_WM_UNIT_PLACING_PICTURE_MD4" val="0"/>
  <p:tag name="KSO_WM_UNIT_SM_LIMIT_TYPE" val="1"/>
  <p:tag name="KSO_WM_UNIT_LINE_FORE_SCHEMECOLOR_INDEX_BRIGHTNESS" val="0.25"/>
  <p:tag name="KSO_WM_UNIT_LINE_FORE_SCHEMECOLOR_INDEX" val="13"/>
  <p:tag name="KSO_WM_UNIT_LINE_FILL_TYPE" val="2"/>
</p:tagLst>
</file>

<file path=ppt/tags/tag7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321_1*i*3"/>
  <p:tag name="KSO_WM_TEMPLATE_CATEGORY" val="diagram"/>
  <p:tag name="KSO_WM_TEMPLATE_INDEX" val="20200321"/>
  <p:tag name="KSO_WM_UNIT_LAYERLEVEL" val="1"/>
  <p:tag name="KSO_WM_TAG_VERSION" val="1.0"/>
  <p:tag name="KSO_WM_BEAUTIFY_FLAG" val="#wm#"/>
  <p:tag name="KSO_WM_UNIT_PLACING_PICTURE_MD4" val="0"/>
  <p:tag name="KSO_WM_UNIT_SM_LIMIT_TYPE" val="1"/>
  <p:tag name="KSO_WM_UNIT_LINE_FORE_SCHEMECOLOR_INDEX_BRIGHTNESS" val="0.25"/>
  <p:tag name="KSO_WM_UNIT_LINE_FORE_SCHEMECOLOR_INDEX" val="13"/>
  <p:tag name="KSO_WM_UNIT_LINE_FILL_TYPE" val="2"/>
</p:tagLst>
</file>

<file path=ppt/tags/tag7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0321"/>
</p:tagLst>
</file>

<file path=ppt/tags/tag72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7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727.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7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7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30.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73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73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73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73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885"/>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35.977255268071779},&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30.982289604135318},&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SLIDE_ID" val="diagram20208885_1"/>
  <p:tag name="KSO_WM_TEMPLATE_SUBCATEGORY" val="21"/>
  <p:tag name="KSO_WM_TEMPLATE_MASTER_TYPE" val="0"/>
  <p:tag name="KSO_WM_TEMPLATE_COLOR_TYPE" val="1"/>
  <p:tag name="KSO_WM_SLIDE_ITEM_CNT" val="0"/>
  <p:tag name="KSO_WM_SLIDE_INDEX" val="1"/>
  <p:tag name="KSO_WM_TAG_VERSION" val="1.0"/>
  <p:tag name="KSO_WM_SLIDE_LAYOUT" val="a_f"/>
  <p:tag name="KSO_WM_SLIDE_LAYOUT_CNT" val="1_3"/>
  <p:tag name="KSO_WM_CHIP_XID" val="5ef2f3acf1c417157da4516b"/>
  <p:tag name="KSO_WM_SLIDE_TYPE" val="text"/>
  <p:tag name="KSO_WM_SLIDE_SUBTYPE" val="pureTxt"/>
  <p:tag name="KSO_WM_SLIDE_SIZE" val="960*468"/>
  <p:tag name="KSO_WM_SLIDE_POSITION" val="0*36"/>
  <p:tag name="KSO_WM_SLIDE_BACKGROUND" val="[&quot;general&quot;]"/>
  <p:tag name="KSO_WM_CHIP_GROUPID" val="5ef2f3acf1c417157da4516a"/>
  <p:tag name="KSO_WM_SLIDE_BK_DARK_LIGHT" val="2"/>
  <p:tag name="KSO_WM_SLIDE_BACKGROUND_TYPE" val="general"/>
  <p:tag name="KSO_WM_SLIDE_SUPPORT_FEATURE_TYPE" val="0"/>
  <p:tag name="KSO_WM_TEMPLATE_ASSEMBLE_XID" val="5efb7106c9a2f50afb512ba2"/>
  <p:tag name="KSO_WM_TEMPLATE_ASSEMBLE_GROUPID" val="5efb7106c9a2f50afb512ba2"/>
</p:tagLst>
</file>

<file path=ppt/tags/tag7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885_1*i*1"/>
  <p:tag name="KSO_WM_TEMPLATE_CATEGORY" val="diagram"/>
  <p:tag name="KSO_WM_TEMPLATE_INDEX" val="20208885"/>
  <p:tag name="KSO_WM_UNIT_LAYERLEVEL" val="1"/>
  <p:tag name="KSO_WM_TAG_VERSION" val="1.0"/>
  <p:tag name="KSO_WM_BEAUTIFY_FLAG" val="#wm#"/>
  <p:tag name="KSO_WM_UNIT_BLOCK" val="0"/>
  <p:tag name="KSO_WM_UNIT_SM_LIMIT_TYPE" val="2"/>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CHIP_GROUPID" val="5ef2f3acf1c417157da4516a"/>
  <p:tag name="KSO_WM_CHIP_XID" val="5ef2f3acf1c417157da4516b"/>
  <p:tag name="KSO_WM_UNIT_FILL_FORE_SCHEMECOLOR_INDEX_BRIGHTNESS" val="0.8"/>
  <p:tag name="KSO_WM_UNIT_FILL_FORE_SCHEMECOLOR_INDEX" val="5"/>
  <p:tag name="KSO_WM_UNIT_FILL_TYPE" val="1"/>
  <p:tag name="KSO_WM_UNIT_SHADOW_SCHEMECOLOR_INDEX_BRIGHTNESS" val="0.8"/>
  <p:tag name="KSO_WM_UNIT_SHADOW_SCHEMECOLOR_INDEX" val="5"/>
  <p:tag name="KSO_WM_UNIT_TEXT_FILL_FORE_SCHEMECOLOR_INDEX_BRIGHTNESS" val="0"/>
  <p:tag name="KSO_WM_UNIT_TEXT_FILL_FORE_SCHEMECOLOR_INDEX" val="2"/>
  <p:tag name="KSO_WM_UNIT_TEXT_FILL_TYPE" val="1"/>
  <p:tag name="KSO_WM_UNIT_VALUE" val="50"/>
  <p:tag name="KSO_WM_TEMPLATE_ASSEMBLE_XID" val="5efb7106c9a2f50afb512ba2"/>
  <p:tag name="KSO_WM_TEMPLATE_ASSEMBLE_GROUPID" val="5efb7106c9a2f50afb512ba2"/>
</p:tagLst>
</file>

<file path=ppt/tags/tag7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885_1*i*2"/>
  <p:tag name="KSO_WM_TEMPLATE_CATEGORY" val="diagram"/>
  <p:tag name="KSO_WM_TEMPLATE_INDEX" val="20208885"/>
  <p:tag name="KSO_WM_UNIT_LAYERLEVEL" val="1"/>
  <p:tag name="KSO_WM_TAG_VERSION" val="1.0"/>
  <p:tag name="KSO_WM_BEAUTIFY_FLAG" val="#wm#"/>
  <p:tag name="KSO_WM_UNIT_BLOCK" val="0"/>
  <p:tag name="KSO_WM_UNIT_SM_LIMIT_TYP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CHIP_GROUPID" val="5ef2f3acf1c417157da4516a"/>
  <p:tag name="KSO_WM_CHIP_XID" val="5ef2f3acf1c417157da4516b"/>
  <p:tag name="KSO_WM_UNIT_FILL_FORE_SCHEMECOLOR_INDEX_BRIGHTNESS" val="0.8"/>
  <p:tag name="KSO_WM_UNIT_FILL_FORE_SCHEMECOLOR_INDEX" val="5"/>
  <p:tag name="KSO_WM_UNIT_FILL_TYPE" val="1"/>
  <p:tag name="KSO_WM_UNIT_SHADOW_SCHEMECOLOR_INDEX_BRIGHTNESS" val="0.8"/>
  <p:tag name="KSO_WM_UNIT_SHADOW_SCHEMECOLOR_INDEX" val="5"/>
  <p:tag name="KSO_WM_UNIT_TEXT_FILL_FORE_SCHEMECOLOR_INDEX_BRIGHTNESS" val="0"/>
  <p:tag name="KSO_WM_UNIT_TEXT_FILL_FORE_SCHEMECOLOR_INDEX" val="2"/>
  <p:tag name="KSO_WM_UNIT_TEXT_FILL_TYPE" val="1"/>
  <p:tag name="KSO_WM_UNIT_VALUE" val="2"/>
  <p:tag name="KSO_WM_TEMPLATE_ASSEMBLE_XID" val="5efb7106c9a2f50afb512ba2"/>
  <p:tag name="KSO_WM_TEMPLATE_ASSEMBLE_GROUPID" val="5efb7106c9a2f50afb512ba2"/>
</p:tagLst>
</file>

<file path=ppt/tags/tag7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885_1*i*3"/>
  <p:tag name="KSO_WM_TEMPLATE_CATEGORY" val="diagram"/>
  <p:tag name="KSO_WM_TEMPLATE_INDEX" val="20208885"/>
  <p:tag name="KSO_WM_UNIT_LAYERLEVEL" val="1"/>
  <p:tag name="KSO_WM_TAG_VERSION" val="1.0"/>
  <p:tag name="KSO_WM_BEAUTIFY_FLAG" val="#wm#"/>
  <p:tag name="KSO_WM_UNIT_BLOCK" val="0"/>
  <p:tag name="KSO_WM_UNIT_SM_LIMIT_TYPE" val="1"/>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f3acf1c417157da4516a"/>
  <p:tag name="KSO_WM_CHIP_XID" val="5ef2f3acf1c417157da4516b"/>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742"/>
  <p:tag name="KSO_WM_TEMPLATE_ASSEMBLE_XID" val="5efb7106c9a2f50afb512ba2"/>
  <p:tag name="KSO_WM_TEMPLATE_ASSEMBLE_GROUPID" val="5efb7106c9a2f50afb512ba2"/>
</p:tagLst>
</file>

<file path=ppt/tags/tag7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885_1*i*6"/>
  <p:tag name="KSO_WM_TEMPLATE_CATEGORY" val="diagram"/>
  <p:tag name="KSO_WM_TEMPLATE_INDEX" val="20208885"/>
  <p:tag name="KSO_WM_UNIT_LAYERLEVEL" val="1"/>
  <p:tag name="KSO_WM_TAG_VERSION" val="1.0"/>
  <p:tag name="KSO_WM_BEAUTIFY_FLAG" val="#wm#"/>
  <p:tag name="KSO_WM_UNIT_BLOCK" val="0"/>
  <p:tag name="KSO_WM_UNIT_SM_LIMIT_TYPE" val="2"/>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CHIP_GROUPID" val="5ef2f3acf1c417157da4516a"/>
  <p:tag name="KSO_WM_CHIP_XID" val="5ef2f3acf1c417157da4516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8"/>
  <p:tag name="KSO_WM_TEMPLATE_ASSEMBLE_XID" val="5efb7106c9a2f50afb512ba2"/>
  <p:tag name="KSO_WM_TEMPLATE_ASSEMBLE_GROUPID" val="5efb7106c9a2f50afb512ba2"/>
</p:tagLst>
</file>

<file path=ppt/tags/tag7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885_1*i*7"/>
  <p:tag name="KSO_WM_TEMPLATE_CATEGORY" val="diagram"/>
  <p:tag name="KSO_WM_TEMPLATE_INDEX" val="20208885"/>
  <p:tag name="KSO_WM_UNIT_LAYERLEVEL" val="1"/>
  <p:tag name="KSO_WM_TAG_VERSION" val="1.0"/>
  <p:tag name="KSO_WM_BEAUTIFY_FLAG" val="#wm#"/>
  <p:tag name="KSO_WM_UNIT_BLOCK" val="0"/>
  <p:tag name="KSO_WM_UNIT_SM_LIMIT_TYP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CHIP_GROUPID" val="5ef2f3acf1c417157da4516a"/>
  <p:tag name="KSO_WM_CHIP_XID" val="5ef2f3acf1c417157da4516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efb7106c9a2f50afb512ba2"/>
  <p:tag name="KSO_WM_TEMPLATE_ASSEMBLE_GROUPID" val="5efb7106c9a2f50afb512ba2"/>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4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8885_1*f*2"/>
  <p:tag name="KSO_WM_TEMPLATE_CATEGORY" val="diagram"/>
  <p:tag name="KSO_WM_TEMPLATE_INDEX" val="2020888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edfdeae0df734ffa936f2334708c9dcb"/>
  <p:tag name="KSO_WM_ASSEMBLE_CHIP_INDEX" val="68f1df9133c24d4f959c85bbc44b6380"/>
  <p:tag name="KSO_WM_UNIT_TEXT_FILL_FORE_SCHEMECOLOR_INDEX_BRIGHTNESS" val="0.25"/>
  <p:tag name="KSO_WM_UNIT_TEXT_FILL_FORE_SCHEMECOLOR_INDEX" val="13"/>
  <p:tag name="KSO_WM_UNIT_TEXT_FILL_TYPE" val="1"/>
  <p:tag name="KSO_WM_TEMPLATE_ASSEMBLE_XID" val="5efb7106c9a2f50afb512ba2"/>
  <p:tag name="KSO_WM_TEMPLATE_ASSEMBLE_GROUPID" val="5efb7106c9a2f50afb512ba2"/>
  <p:tag name="KSO_WM_TAG_Front_Size" val=""/>
  <p:tag name="KSO_WM_TAG_Backgroup_Id" val=""/>
  <p:tag name="KSO_WM_TAG_Backgroup_Size" val=""/>
  <p:tag name="KSO_WM_TAG_Zoder_Position" val=""/>
  <p:tag name="KSO_WM_UNIT_SMARTLAYOUT_COMPRESS_INFO" val="{&#10;    &quot;id&quot;: &quot;2020-07-01T01:06:15&quot;,&#10;    &quot;max&quot;: 0.19819205817276497,&#10;    &quot;parentMax&quot;: {&#10;        &quot;max&quot;: 23.200705579622522&#10;    },&#10;    &quot;topChanged&quot;: 0.19819205817276495&#10;}&#10;"/>
</p:tagLst>
</file>

<file path=ppt/tags/tag74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8885_1*a*1"/>
  <p:tag name="KSO_WM_TEMPLATE_CATEGORY" val="diagram"/>
  <p:tag name="KSO_WM_TEMPLATE_INDEX" val="2020888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e4e9405da2d94ff4909673041d586b84"/>
  <p:tag name="KSO_WM_ASSEMBLE_CHIP_INDEX" val="3738e91b917f4ebc9eec8a5ee53b8f07"/>
  <p:tag name="KSO_WM_UNIT_TEXT_FILL_FORE_SCHEMECOLOR_INDEX_BRIGHTNESS" val="0"/>
  <p:tag name="KSO_WM_UNIT_TEXT_FILL_FORE_SCHEMECOLOR_INDEX" val="13"/>
  <p:tag name="KSO_WM_UNIT_TEXT_FILL_TYPE" val="1"/>
  <p:tag name="KSO_WM_TEMPLATE_ASSEMBLE_XID" val="5efb7106c9a2f50afb512ba2"/>
  <p:tag name="KSO_WM_TEMPLATE_ASSEMBLE_GROUPID" val="5efb7106c9a2f50afb512ba2"/>
  <p:tag name="KSO_WM_TAG_Front_Size" val=""/>
  <p:tag name="KSO_WM_TAG_Backgroup_Id" val=""/>
  <p:tag name="KSO_WM_TAG_Backgroup_Size" val=""/>
  <p:tag name="KSO_WM_TAG_Zoder_Position" val=""/>
  <p:tag name="KSO_WM_UNIT_SMARTLAYOUT_COMPRESS_INFO" val="{&#10;    &quot;id&quot;: &quot;2020-07-01T01:06:15&quot;,&#10;    &quot;max&quot;: 0.0098427059143517681,&#10;    &quot;topChanged&quot;: 0.0098427059143517681&#10;}&#10;"/>
  <p:tag name="KSO_WM_UNIT_LAST_MAX_FONTSIZE" val="560"/>
</p:tagLst>
</file>

<file path=ppt/tags/tag74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885"/>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35.977255268071779},&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30.982289604135318},&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SLIDE_ID" val="diagram20208885_1"/>
  <p:tag name="KSO_WM_TEMPLATE_SUBCATEGORY" val="21"/>
  <p:tag name="KSO_WM_TEMPLATE_MASTER_TYPE" val="0"/>
  <p:tag name="KSO_WM_TEMPLATE_COLOR_TYPE" val="1"/>
  <p:tag name="KSO_WM_SLIDE_ITEM_CNT" val="0"/>
  <p:tag name="KSO_WM_SLIDE_INDEX" val="1"/>
  <p:tag name="KSO_WM_TAG_VERSION" val="1.0"/>
  <p:tag name="KSO_WM_SLIDE_LAYOUT" val="a_f"/>
  <p:tag name="KSO_WM_SLIDE_LAYOUT_CNT" val="1_3"/>
  <p:tag name="KSO_WM_CHIP_XID" val="5ef2f3acf1c417157da4516b"/>
  <p:tag name="KSO_WM_SLIDE_TYPE" val="text"/>
  <p:tag name="KSO_WM_SLIDE_SUBTYPE" val="pureTxt"/>
  <p:tag name="KSO_WM_SLIDE_SIZE" val="960*468"/>
  <p:tag name="KSO_WM_SLIDE_POSITION" val="0*36"/>
  <p:tag name="KSO_WM_SLIDE_BACKGROUND" val="[&quot;general&quot;]"/>
  <p:tag name="KSO_WM_CHIP_GROUPID" val="5ef2f3acf1c417157da4516a"/>
  <p:tag name="KSO_WM_SLIDE_BK_DARK_LIGHT" val="2"/>
  <p:tag name="KSO_WM_SLIDE_BACKGROUND_TYPE" val="general"/>
  <p:tag name="KSO_WM_SLIDE_SUPPORT_FEATURE_TYPE" val="0"/>
  <p:tag name="KSO_WM_TEMPLATE_ASSEMBLE_XID" val="5efb7106c9a2f50afb512ba2"/>
  <p:tag name="KSO_WM_TEMPLATE_ASSEMBLE_GROUPID" val="5efb7106c9a2f50afb512ba2"/>
</p:tagLst>
</file>

<file path=ppt/tags/tag7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885_1*i*1"/>
  <p:tag name="KSO_WM_TEMPLATE_CATEGORY" val="diagram"/>
  <p:tag name="KSO_WM_TEMPLATE_INDEX" val="20208885"/>
  <p:tag name="KSO_WM_UNIT_LAYERLEVEL" val="1"/>
  <p:tag name="KSO_WM_TAG_VERSION" val="1.0"/>
  <p:tag name="KSO_WM_BEAUTIFY_FLAG" val="#wm#"/>
  <p:tag name="KSO_WM_UNIT_BLOCK" val="0"/>
  <p:tag name="KSO_WM_UNIT_SM_LIMIT_TYPE" val="2"/>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CHIP_GROUPID" val="5ef2f3acf1c417157da4516a"/>
  <p:tag name="KSO_WM_CHIP_XID" val="5ef2f3acf1c417157da4516b"/>
  <p:tag name="KSO_WM_UNIT_FILL_FORE_SCHEMECOLOR_INDEX_BRIGHTNESS" val="0.8"/>
  <p:tag name="KSO_WM_UNIT_FILL_FORE_SCHEMECOLOR_INDEX" val="5"/>
  <p:tag name="KSO_WM_UNIT_FILL_TYPE" val="1"/>
  <p:tag name="KSO_WM_UNIT_SHADOW_SCHEMECOLOR_INDEX_BRIGHTNESS" val="0.8"/>
  <p:tag name="KSO_WM_UNIT_SHADOW_SCHEMECOLOR_INDEX" val="5"/>
  <p:tag name="KSO_WM_UNIT_TEXT_FILL_FORE_SCHEMECOLOR_INDEX_BRIGHTNESS" val="0"/>
  <p:tag name="KSO_WM_UNIT_TEXT_FILL_FORE_SCHEMECOLOR_INDEX" val="2"/>
  <p:tag name="KSO_WM_UNIT_TEXT_FILL_TYPE" val="1"/>
  <p:tag name="KSO_WM_UNIT_VALUE" val="50"/>
  <p:tag name="KSO_WM_TEMPLATE_ASSEMBLE_XID" val="5efb7106c9a2f50afb512ba2"/>
  <p:tag name="KSO_WM_TEMPLATE_ASSEMBLE_GROUPID" val="5efb7106c9a2f50afb512ba2"/>
</p:tagLst>
</file>

<file path=ppt/tags/tag7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885_1*i*2"/>
  <p:tag name="KSO_WM_TEMPLATE_CATEGORY" val="diagram"/>
  <p:tag name="KSO_WM_TEMPLATE_INDEX" val="20208885"/>
  <p:tag name="KSO_WM_UNIT_LAYERLEVEL" val="1"/>
  <p:tag name="KSO_WM_TAG_VERSION" val="1.0"/>
  <p:tag name="KSO_WM_BEAUTIFY_FLAG" val="#wm#"/>
  <p:tag name="KSO_WM_UNIT_BLOCK" val="0"/>
  <p:tag name="KSO_WM_UNIT_SM_LIMIT_TYP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CHIP_GROUPID" val="5ef2f3acf1c417157da4516a"/>
  <p:tag name="KSO_WM_CHIP_XID" val="5ef2f3acf1c417157da4516b"/>
  <p:tag name="KSO_WM_UNIT_FILL_FORE_SCHEMECOLOR_INDEX_BRIGHTNESS" val="0.8"/>
  <p:tag name="KSO_WM_UNIT_FILL_FORE_SCHEMECOLOR_INDEX" val="5"/>
  <p:tag name="KSO_WM_UNIT_FILL_TYPE" val="1"/>
  <p:tag name="KSO_WM_UNIT_SHADOW_SCHEMECOLOR_INDEX_BRIGHTNESS" val="0.8"/>
  <p:tag name="KSO_WM_UNIT_SHADOW_SCHEMECOLOR_INDEX" val="5"/>
  <p:tag name="KSO_WM_UNIT_TEXT_FILL_FORE_SCHEMECOLOR_INDEX_BRIGHTNESS" val="0"/>
  <p:tag name="KSO_WM_UNIT_TEXT_FILL_FORE_SCHEMECOLOR_INDEX" val="2"/>
  <p:tag name="KSO_WM_UNIT_TEXT_FILL_TYPE" val="1"/>
  <p:tag name="KSO_WM_UNIT_VALUE" val="2"/>
  <p:tag name="KSO_WM_TEMPLATE_ASSEMBLE_XID" val="5efb7106c9a2f50afb512ba2"/>
  <p:tag name="KSO_WM_TEMPLATE_ASSEMBLE_GROUPID" val="5efb7106c9a2f50afb512ba2"/>
</p:tagLst>
</file>

<file path=ppt/tags/tag7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885_1*i*3"/>
  <p:tag name="KSO_WM_TEMPLATE_CATEGORY" val="diagram"/>
  <p:tag name="KSO_WM_TEMPLATE_INDEX" val="20208885"/>
  <p:tag name="KSO_WM_UNIT_LAYERLEVEL" val="1"/>
  <p:tag name="KSO_WM_TAG_VERSION" val="1.0"/>
  <p:tag name="KSO_WM_BEAUTIFY_FLAG" val="#wm#"/>
  <p:tag name="KSO_WM_UNIT_BLOCK" val="0"/>
  <p:tag name="KSO_WM_UNIT_SM_LIMIT_TYPE" val="1"/>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f3acf1c417157da4516a"/>
  <p:tag name="KSO_WM_CHIP_XID" val="5ef2f3acf1c417157da4516b"/>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742"/>
  <p:tag name="KSO_WM_TEMPLATE_ASSEMBLE_XID" val="5efb7106c9a2f50afb512ba2"/>
  <p:tag name="KSO_WM_TEMPLATE_ASSEMBLE_GROUPID" val="5efb7106c9a2f50afb512ba2"/>
</p:tagLst>
</file>

<file path=ppt/tags/tag7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885_1*i*6"/>
  <p:tag name="KSO_WM_TEMPLATE_CATEGORY" val="diagram"/>
  <p:tag name="KSO_WM_TEMPLATE_INDEX" val="20208885"/>
  <p:tag name="KSO_WM_UNIT_LAYERLEVEL" val="1"/>
  <p:tag name="KSO_WM_TAG_VERSION" val="1.0"/>
  <p:tag name="KSO_WM_BEAUTIFY_FLAG" val="#wm#"/>
  <p:tag name="KSO_WM_UNIT_BLOCK" val="0"/>
  <p:tag name="KSO_WM_UNIT_SM_LIMIT_TYPE" val="2"/>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CHIP_GROUPID" val="5ef2f3acf1c417157da4516a"/>
  <p:tag name="KSO_WM_CHIP_XID" val="5ef2f3acf1c417157da4516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8"/>
  <p:tag name="KSO_WM_TEMPLATE_ASSEMBLE_XID" val="5efb7106c9a2f50afb512ba2"/>
  <p:tag name="KSO_WM_TEMPLATE_ASSEMBLE_GROUPID" val="5efb7106c9a2f50afb512ba2"/>
</p:tagLst>
</file>

<file path=ppt/tags/tag7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885_1*i*7"/>
  <p:tag name="KSO_WM_TEMPLATE_CATEGORY" val="diagram"/>
  <p:tag name="KSO_WM_TEMPLATE_INDEX" val="20208885"/>
  <p:tag name="KSO_WM_UNIT_LAYERLEVEL" val="1"/>
  <p:tag name="KSO_WM_TAG_VERSION" val="1.0"/>
  <p:tag name="KSO_WM_BEAUTIFY_FLAG" val="#wm#"/>
  <p:tag name="KSO_WM_UNIT_BLOCK" val="0"/>
  <p:tag name="KSO_WM_UNIT_SM_LIMIT_TYP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CHIP_GROUPID" val="5ef2f3acf1c417157da4516a"/>
  <p:tag name="KSO_WM_CHIP_XID" val="5ef2f3acf1c417157da4516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efb7106c9a2f50afb512ba2"/>
  <p:tag name="KSO_WM_TEMPLATE_ASSEMBLE_GROUPID" val="5efb7106c9a2f50afb512ba2"/>
</p:tagLst>
</file>

<file path=ppt/tags/tag74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8885_1*f*2"/>
  <p:tag name="KSO_WM_TEMPLATE_CATEGORY" val="diagram"/>
  <p:tag name="KSO_WM_TEMPLATE_INDEX" val="2020888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edfdeae0df734ffa936f2334708c9dcb"/>
  <p:tag name="KSO_WM_ASSEMBLE_CHIP_INDEX" val="68f1df9133c24d4f959c85bbc44b6380"/>
  <p:tag name="KSO_WM_UNIT_TEXT_FILL_FORE_SCHEMECOLOR_INDEX_BRIGHTNESS" val="0.25"/>
  <p:tag name="KSO_WM_UNIT_TEXT_FILL_FORE_SCHEMECOLOR_INDEX" val="13"/>
  <p:tag name="KSO_WM_UNIT_TEXT_FILL_TYPE" val="1"/>
  <p:tag name="KSO_WM_TEMPLATE_ASSEMBLE_XID" val="5efb7106c9a2f50afb512ba2"/>
  <p:tag name="KSO_WM_TEMPLATE_ASSEMBLE_GROUPID" val="5efb7106c9a2f50afb512ba2"/>
  <p:tag name="KSO_WM_TAG_Front_Size" val=""/>
  <p:tag name="KSO_WM_TAG_Backgroup_Id" val=""/>
  <p:tag name="KSO_WM_TAG_Backgroup_Size" val=""/>
  <p:tag name="KSO_WM_TAG_Zoder_Position" val=""/>
  <p:tag name="KSO_WM_UNIT_SMARTLAYOUT_COMPRESS_INFO" val="{&#10;    &quot;id&quot;: &quot;2020-07-01T01:06:15&quot;,&#10;    &quot;max&quot;: 0.19819205817276497,&#10;    &quot;parentMax&quot;: {&#10;        &quot;max&quot;: 23.200705579622522&#10;    },&#10;    &quot;topChanged&quot;: 0.19819205817276495&#10;}&#10;"/>
</p:tagLst>
</file>

<file path=ppt/tags/tag74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8885_1*a*1"/>
  <p:tag name="KSO_WM_TEMPLATE_CATEGORY" val="diagram"/>
  <p:tag name="KSO_WM_TEMPLATE_INDEX" val="2020888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e4e9405da2d94ff4909673041d586b84"/>
  <p:tag name="KSO_WM_ASSEMBLE_CHIP_INDEX" val="3738e91b917f4ebc9eec8a5ee53b8f07"/>
  <p:tag name="KSO_WM_UNIT_TEXT_FILL_FORE_SCHEMECOLOR_INDEX_BRIGHTNESS" val="0"/>
  <p:tag name="KSO_WM_UNIT_TEXT_FILL_FORE_SCHEMECOLOR_INDEX" val="13"/>
  <p:tag name="KSO_WM_UNIT_TEXT_FILL_TYPE" val="1"/>
  <p:tag name="KSO_WM_TEMPLATE_ASSEMBLE_XID" val="5efb7106c9a2f50afb512ba2"/>
  <p:tag name="KSO_WM_TEMPLATE_ASSEMBLE_GROUPID" val="5efb7106c9a2f50afb512ba2"/>
  <p:tag name="KSO_WM_TAG_Front_Size" val=""/>
  <p:tag name="KSO_WM_TAG_Backgroup_Id" val=""/>
  <p:tag name="KSO_WM_TAG_Backgroup_Size" val=""/>
  <p:tag name="KSO_WM_TAG_Zoder_Position" val=""/>
  <p:tag name="KSO_WM_UNIT_SMARTLAYOUT_COMPRESS_INFO" val="{&#10;    &quot;id&quot;: &quot;2020-07-01T01:06:15&quot;,&#10;    &quot;max&quot;: 0.0098427059143517681,&#10;    &quot;topChanged&quot;: 0.0098427059143517681&#10;}&#10;"/>
  <p:tag name="KSO_WM_UNIT_LAST_MAX_FONTSIZE" val="560"/>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5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885"/>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35.977255268071779},&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30.982289604135318},&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SLIDE_ID" val="diagram20208885_1"/>
  <p:tag name="KSO_WM_TEMPLATE_SUBCATEGORY" val="21"/>
  <p:tag name="KSO_WM_TEMPLATE_MASTER_TYPE" val="0"/>
  <p:tag name="KSO_WM_TEMPLATE_COLOR_TYPE" val="1"/>
  <p:tag name="KSO_WM_SLIDE_ITEM_CNT" val="0"/>
  <p:tag name="KSO_WM_SLIDE_INDEX" val="1"/>
  <p:tag name="KSO_WM_TAG_VERSION" val="1.0"/>
  <p:tag name="KSO_WM_SLIDE_LAYOUT" val="a_f"/>
  <p:tag name="KSO_WM_SLIDE_LAYOUT_CNT" val="1_3"/>
  <p:tag name="KSO_WM_CHIP_XID" val="5ef2f3acf1c417157da4516b"/>
  <p:tag name="KSO_WM_SLIDE_TYPE" val="text"/>
  <p:tag name="KSO_WM_SLIDE_SUBTYPE" val="pureTxt"/>
  <p:tag name="KSO_WM_SLIDE_SIZE" val="960*468"/>
  <p:tag name="KSO_WM_SLIDE_POSITION" val="0*36"/>
  <p:tag name="KSO_WM_SLIDE_BACKGROUND" val="[&quot;general&quot;]"/>
  <p:tag name="KSO_WM_CHIP_GROUPID" val="5ef2f3acf1c417157da4516a"/>
  <p:tag name="KSO_WM_SLIDE_BK_DARK_LIGHT" val="2"/>
  <p:tag name="KSO_WM_SLIDE_BACKGROUND_TYPE" val="general"/>
  <p:tag name="KSO_WM_SLIDE_SUPPORT_FEATURE_TYPE" val="0"/>
  <p:tag name="KSO_WM_TEMPLATE_ASSEMBLE_XID" val="5efb7106c9a2f50afb512ba2"/>
  <p:tag name="KSO_WM_TEMPLATE_ASSEMBLE_GROUPID" val="5efb7106c9a2f50afb512ba2"/>
</p:tagLst>
</file>

<file path=ppt/tags/tag7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885_1*i*1"/>
  <p:tag name="KSO_WM_TEMPLATE_CATEGORY" val="diagram"/>
  <p:tag name="KSO_WM_TEMPLATE_INDEX" val="20208885"/>
  <p:tag name="KSO_WM_UNIT_LAYERLEVEL" val="1"/>
  <p:tag name="KSO_WM_TAG_VERSION" val="1.0"/>
  <p:tag name="KSO_WM_BEAUTIFY_FLAG" val="#wm#"/>
  <p:tag name="KSO_WM_UNIT_BLOCK" val="0"/>
  <p:tag name="KSO_WM_UNIT_SM_LIMIT_TYPE" val="2"/>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CHIP_GROUPID" val="5ef2f3acf1c417157da4516a"/>
  <p:tag name="KSO_WM_CHIP_XID" val="5ef2f3acf1c417157da4516b"/>
  <p:tag name="KSO_WM_UNIT_FILL_FORE_SCHEMECOLOR_INDEX_BRIGHTNESS" val="0.8"/>
  <p:tag name="KSO_WM_UNIT_FILL_FORE_SCHEMECOLOR_INDEX" val="5"/>
  <p:tag name="KSO_WM_UNIT_FILL_TYPE" val="1"/>
  <p:tag name="KSO_WM_UNIT_SHADOW_SCHEMECOLOR_INDEX_BRIGHTNESS" val="0.8"/>
  <p:tag name="KSO_WM_UNIT_SHADOW_SCHEMECOLOR_INDEX" val="5"/>
  <p:tag name="KSO_WM_UNIT_TEXT_FILL_FORE_SCHEMECOLOR_INDEX_BRIGHTNESS" val="0"/>
  <p:tag name="KSO_WM_UNIT_TEXT_FILL_FORE_SCHEMECOLOR_INDEX" val="2"/>
  <p:tag name="KSO_WM_UNIT_TEXT_FILL_TYPE" val="1"/>
  <p:tag name="KSO_WM_UNIT_VALUE" val="50"/>
  <p:tag name="KSO_WM_TEMPLATE_ASSEMBLE_XID" val="5efb7106c9a2f50afb512ba2"/>
  <p:tag name="KSO_WM_TEMPLATE_ASSEMBLE_GROUPID" val="5efb7106c9a2f50afb512ba2"/>
</p:tagLst>
</file>

<file path=ppt/tags/tag7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885_1*i*2"/>
  <p:tag name="KSO_WM_TEMPLATE_CATEGORY" val="diagram"/>
  <p:tag name="KSO_WM_TEMPLATE_INDEX" val="20208885"/>
  <p:tag name="KSO_WM_UNIT_LAYERLEVEL" val="1"/>
  <p:tag name="KSO_WM_TAG_VERSION" val="1.0"/>
  <p:tag name="KSO_WM_BEAUTIFY_FLAG" val="#wm#"/>
  <p:tag name="KSO_WM_UNIT_BLOCK" val="0"/>
  <p:tag name="KSO_WM_UNIT_SM_LIMIT_TYP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CHIP_GROUPID" val="5ef2f3acf1c417157da4516a"/>
  <p:tag name="KSO_WM_CHIP_XID" val="5ef2f3acf1c417157da4516b"/>
  <p:tag name="KSO_WM_UNIT_FILL_FORE_SCHEMECOLOR_INDEX_BRIGHTNESS" val="0.8"/>
  <p:tag name="KSO_WM_UNIT_FILL_FORE_SCHEMECOLOR_INDEX" val="5"/>
  <p:tag name="KSO_WM_UNIT_FILL_TYPE" val="1"/>
  <p:tag name="KSO_WM_UNIT_SHADOW_SCHEMECOLOR_INDEX_BRIGHTNESS" val="0.8"/>
  <p:tag name="KSO_WM_UNIT_SHADOW_SCHEMECOLOR_INDEX" val="5"/>
  <p:tag name="KSO_WM_UNIT_TEXT_FILL_FORE_SCHEMECOLOR_INDEX_BRIGHTNESS" val="0"/>
  <p:tag name="KSO_WM_UNIT_TEXT_FILL_FORE_SCHEMECOLOR_INDEX" val="2"/>
  <p:tag name="KSO_WM_UNIT_TEXT_FILL_TYPE" val="1"/>
  <p:tag name="KSO_WM_UNIT_VALUE" val="2"/>
  <p:tag name="KSO_WM_TEMPLATE_ASSEMBLE_XID" val="5efb7106c9a2f50afb512ba2"/>
  <p:tag name="KSO_WM_TEMPLATE_ASSEMBLE_GROUPID" val="5efb7106c9a2f50afb512ba2"/>
</p:tagLst>
</file>

<file path=ppt/tags/tag7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885_1*i*3"/>
  <p:tag name="KSO_WM_TEMPLATE_CATEGORY" val="diagram"/>
  <p:tag name="KSO_WM_TEMPLATE_INDEX" val="20208885"/>
  <p:tag name="KSO_WM_UNIT_LAYERLEVEL" val="1"/>
  <p:tag name="KSO_WM_TAG_VERSION" val="1.0"/>
  <p:tag name="KSO_WM_BEAUTIFY_FLAG" val="#wm#"/>
  <p:tag name="KSO_WM_UNIT_BLOCK" val="0"/>
  <p:tag name="KSO_WM_UNIT_SM_LIMIT_TYPE" val="1"/>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f3acf1c417157da4516a"/>
  <p:tag name="KSO_WM_CHIP_XID" val="5ef2f3acf1c417157da4516b"/>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742"/>
  <p:tag name="KSO_WM_TEMPLATE_ASSEMBLE_XID" val="5efb7106c9a2f50afb512ba2"/>
  <p:tag name="KSO_WM_TEMPLATE_ASSEMBLE_GROUPID" val="5efb7106c9a2f50afb512ba2"/>
</p:tagLst>
</file>

<file path=ppt/tags/tag7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885_1*i*6"/>
  <p:tag name="KSO_WM_TEMPLATE_CATEGORY" val="diagram"/>
  <p:tag name="KSO_WM_TEMPLATE_INDEX" val="20208885"/>
  <p:tag name="KSO_WM_UNIT_LAYERLEVEL" val="1"/>
  <p:tag name="KSO_WM_TAG_VERSION" val="1.0"/>
  <p:tag name="KSO_WM_BEAUTIFY_FLAG" val="#wm#"/>
  <p:tag name="KSO_WM_UNIT_BLOCK" val="0"/>
  <p:tag name="KSO_WM_UNIT_SM_LIMIT_TYPE" val="2"/>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CHIP_GROUPID" val="5ef2f3acf1c417157da4516a"/>
  <p:tag name="KSO_WM_CHIP_XID" val="5ef2f3acf1c417157da4516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8"/>
  <p:tag name="KSO_WM_TEMPLATE_ASSEMBLE_XID" val="5efb7106c9a2f50afb512ba2"/>
  <p:tag name="KSO_WM_TEMPLATE_ASSEMBLE_GROUPID" val="5efb7106c9a2f50afb512ba2"/>
</p:tagLst>
</file>

<file path=ppt/tags/tag7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885_1*i*7"/>
  <p:tag name="KSO_WM_TEMPLATE_CATEGORY" val="diagram"/>
  <p:tag name="KSO_WM_TEMPLATE_INDEX" val="20208885"/>
  <p:tag name="KSO_WM_UNIT_LAYERLEVEL" val="1"/>
  <p:tag name="KSO_WM_TAG_VERSION" val="1.0"/>
  <p:tag name="KSO_WM_BEAUTIFY_FLAG" val="#wm#"/>
  <p:tag name="KSO_WM_UNIT_BLOCK" val="0"/>
  <p:tag name="KSO_WM_UNIT_SM_LIMIT_TYP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CHIP_GROUPID" val="5ef2f3acf1c417157da4516a"/>
  <p:tag name="KSO_WM_CHIP_XID" val="5ef2f3acf1c417157da4516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efb7106c9a2f50afb512ba2"/>
  <p:tag name="KSO_WM_TEMPLATE_ASSEMBLE_GROUPID" val="5efb7106c9a2f50afb512ba2"/>
</p:tagLst>
</file>

<file path=ppt/tags/tag75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8885_1*a*1"/>
  <p:tag name="KSO_WM_TEMPLATE_CATEGORY" val="diagram"/>
  <p:tag name="KSO_WM_TEMPLATE_INDEX" val="2020888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e4e9405da2d94ff4909673041d586b84"/>
  <p:tag name="KSO_WM_ASSEMBLE_CHIP_INDEX" val="3738e91b917f4ebc9eec8a5ee53b8f07"/>
  <p:tag name="KSO_WM_UNIT_TEXT_FILL_FORE_SCHEMECOLOR_INDEX_BRIGHTNESS" val="0"/>
  <p:tag name="KSO_WM_UNIT_TEXT_FILL_FORE_SCHEMECOLOR_INDEX" val="13"/>
  <p:tag name="KSO_WM_UNIT_TEXT_FILL_TYPE" val="1"/>
  <p:tag name="KSO_WM_TEMPLATE_ASSEMBLE_XID" val="5efb7106c9a2f50afb512ba2"/>
  <p:tag name="KSO_WM_TEMPLATE_ASSEMBLE_GROUPID" val="5efb7106c9a2f50afb512ba2"/>
  <p:tag name="KSO_WM_TAG_Front_Size" val=""/>
  <p:tag name="KSO_WM_TAG_Backgroup_Id" val=""/>
  <p:tag name="KSO_WM_TAG_Backgroup_Size" val=""/>
  <p:tag name="KSO_WM_TAG_Zoder_Position" val=""/>
  <p:tag name="KSO_WM_UNIT_SMARTLAYOUT_COMPRESS_INFO" val="{&#10;    &quot;id&quot;: &quot;2020-07-01T01:06:15&quot;,&#10;    &quot;max&quot;: 0.0098427059143517681,&#10;    &quot;topChanged&quot;: 0.0098427059143517681&#10;}&#10;"/>
  <p:tag name="KSO_WM_UNIT_LAST_MAX_FONTSIZE" val="560"/>
</p:tagLst>
</file>

<file path=ppt/tags/tag75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476"/>
  <p:tag name="KSO_WM_SLIDE_ID" val="diagram20211476_1"/>
  <p:tag name="KSO_WM_TEMPLATE_SUBCATEGORY" val="21"/>
  <p:tag name="KSO_WM_TEMPLATE_MASTER_TYPE" val="0"/>
  <p:tag name="KSO_WM_TEMPLATE_COLOR_TYPE" val="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06*540"/>
  <p:tag name="KSO_WM_SLIDE_POSITION" val="0*0"/>
  <p:tag name="KSO_WM_SLIDE_LAYOUT_INFO" val="{&quot;direction&quot;:1,&quot;id&quot;:&quot;2020-09-25T21:40:07&quot;,&quot;maxSize&quot;:{&quot;size1&quot;:39.899999999999999},&quot;minSize&quot;:{&quot;size1&quot;:39.899999999999999},&quot;normalSize&quot;:{&quot;size1&quot;:39.899999999999999},&quot;subLayout&quot;:[{&quot;backgroundInfo&quot;:[{&quot;bottom&quot;:0,&quot;bottomAbs&quot;:false,&quot;left&quot;:0,&quot;leftAbs&quot;:false,&quot;right&quot;:0.125244617,&quot;rightAbs&quot;:false,&quot;top&quot;:0,&quot;topAbs&quot;:false,&quot;type&quot;:&quot;leftRight&quot;}],&quot;id&quot;:&quot;2020-09-25T21:40:07&quot;,&quot;margin&quot;:{&quot;bottom&quot;:5.5029997825622559,&quot;left&quot;:1.2450000047683716,&quot;right&quot;:2.937000036239624,&quot;top&quot;:3.3870000839233398},&quot;type&quot;:0},{&quot;id&quot;:&quot;2020-09-25T21:40:07&quot;,&quot;margin&quot;:{&quot;bottom&quot;:2.5399999618530273,&quot;left&quot;:0.026000002399086952,&quot;right&quot;:2.1170001029968262,&quot;top&quot;:2.5399999618530273},&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937b7b7ee298d401b013"/>
  <p:tag name="KSO_WM_CHIP_FILLPROP" val="[[{&quot;text_align&quot;:&quot;lm&quot;,&quot;text_direction&quot;:&quot;horizontal&quot;,&quot;support_big_font&quot;:false,&quot;fill_id&quot;:&quot;350ec91c9ad44fdbb206e19c2af94b5f&quot;,&quot;fill_align&quot;:&quot;cm&quot;,&quot;chip_types&quot;:[&quot;text&quot;,&quot;header&quot;]},{&quot;text_align&quot;:&quot;lm&quot;,&quot;text_direction&quot;:&quot;horizontal&quot;,&quot;support_features&quot;:[&quot;collage&quot;,&quot;carousel&quot;],&quot;support_big_font&quot;:false,&quot;fill_id&quot;:&quot;7dc253cee86c47f8a027a0eb4441b5ce&quot;,&quot;fill_align&quot;:&quot;cm&quot;,&quot;chip_types&quot;:[&quot;diagram&quot;,&quot;text&quot;,&quot;picture&quot;,&quot;chart&quot;,&quot;table&quot;,&quot;video&quot;]}]]"/>
  <p:tag name="KSO_WM_CHIP_DECFILLPROP" val="[]"/>
  <p:tag name="KSO_WM_CHIP_GROUPID" val="5f6c937b7b7ee298d401b012"/>
  <p:tag name="KSO_WM_SLIDE_BK_DARK_LIGHT" val="2"/>
  <p:tag name="KSO_WM_SLIDE_BACKGROUND_TYPE" val="leftRight"/>
  <p:tag name="KSO_WM_SLIDE_SUPPORT_FEATURE_TYPE" val="0"/>
  <p:tag name="KSO_WM_TEMPLATE_ASSEMBLE_XID" val="5f6df32a0ff15d9a40e85062"/>
  <p:tag name="KSO_WM_TEMPLATE_ASSEMBLE_GROUPID" val="5f6df32a0ff15d9a40e85062"/>
</p:tagLst>
</file>

<file path=ppt/tags/tag7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476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476"/>
  <p:tag name="KSO_WM_UNIT_VALUE" val="450"/>
  <p:tag name="KSO_WM_TEMPLATE_ASSEMBLE_XID" val="5f6df32a0ff15d9a40e85062"/>
  <p:tag name="KSO_WM_TEMPLATE_ASSEMBLE_GROUPID" val="5f6df32a0ff15d9a40e85062"/>
</p:tagLst>
</file>

<file path=ppt/tags/tag75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11476_1*a*1"/>
  <p:tag name="KSO_WM_TEMPLATE_CATEGORY" val="diagram"/>
  <p:tag name="KSO_WM_TEMPLATE_INDEX" val="20211476"/>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1e1fffe6c142b2a30dc66b939a903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662c7ff006d3420a871f8b759d79c8d0"/>
  <p:tag name="KSO_WM_UNIT_TEXT_FILL_FORE_SCHEMECOLOR_INDEX_BRIGHTNESS" val="0"/>
  <p:tag name="KSO_WM_UNIT_TEXT_FILL_FORE_SCHEMECOLOR_INDEX" val="13"/>
  <p:tag name="KSO_WM_UNIT_TEXT_FILL_TYPE" val="1"/>
  <p:tag name="KSO_WM_TEMPLATE_ASSEMBLE_XID" val="5f6df32a0ff15d9a40e85062"/>
  <p:tag name="KSO_WM_TEMPLATE_ASSEMBLE_GROUPID" val="5f6df32a0ff15d9a40e85062"/>
  <p:tag name="KSO_WM_TAG_Front_Size" val=""/>
  <p:tag name="KSO_WM_TAG_Backgroup_Id" val=""/>
  <p:tag name="KSO_WM_TAG_Backgroup_Size" val=""/>
  <p:tag name="KSO_WM_TAG_Zoder_Position" val=""/>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6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476_1*f*1"/>
  <p:tag name="KSO_WM_TEMPLATE_CATEGORY" val="diagram"/>
  <p:tag name="KSO_WM_TEMPLATE_INDEX" val="20211476"/>
  <p:tag name="KSO_WM_UNIT_LAYERLEVEL" val="1"/>
  <p:tag name="KSO_WM_TAG_VERSION" val="1.0"/>
  <p:tag name="KSO_WM_BEAUTIFY_FLAG" val="#wm#"/>
  <p:tag name="KSO_WM_UNIT_DEFAULT_FONT" val="14;20;2"/>
  <p:tag name="KSO_WM_UNIT_BLOCK" val="0"/>
  <p:tag name="KSO_WM_UNIT_VALUE" val="300"/>
  <p:tag name="KSO_WM_UNIT_SHOW_EDIT_AREA_INDICATION" val="1"/>
  <p:tag name="KSO_WM_CHIP_GROUPID" val="5e6b05596848fb12bee65ac8"/>
  <p:tag name="KSO_WM_CHIP_XID" val="5e6b05596848fb12bee65aca"/>
  <p:tag name="KSO_WM_UNIT_DEC_AREA_ID" val="01fb91cdbb2f492998bb5e1098d8e54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4a17ab194983452a9ad0f3a8d9cf0c9a"/>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5f6df32a0ff15d9a40e85062"/>
  <p:tag name="KSO_WM_TEMPLATE_ASSEMBLE_GROUPID" val="5f6df32a0ff15d9a40e85062"/>
  <p:tag name="KSO_WM_TAG_Front_Size" val=""/>
  <p:tag name="KSO_WM_TAG_Backgroup_Id" val=""/>
  <p:tag name="KSO_WM_TAG_Backgroup_Size" val=""/>
  <p:tag name="KSO_WM_TAG_Zoder_Position" val=""/>
  <p:tag name="KSO_WM_UNIT_SMARTLAYOUT_COMPRESS_INFO" val="{&#10;    &quot;id&quot;: &quot;2020-09-25T21:40:07&quot;,&#10;    &quot;max&quot;: 19.198031496062967,&#10;    &quot;topChanged&quot;: 9.5989763779527237&#10;}&#10;"/>
  <p:tag name="KSO_WM_UNIT_LAST_MAX_FONTSIZE" val="400"/>
</p:tagLst>
</file>

<file path=ppt/tags/tag7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476_1*i*2"/>
  <p:tag name="KSO_WM_TEMPLATE_CATEGORY" val="diagram"/>
  <p:tag name="KSO_WM_TEMPLATE_INDEX" val="20211476"/>
  <p:tag name="KSO_WM_UNIT_LAYERLEVEL" val="1"/>
  <p:tag name="KSO_WM_TAG_VERSION" val="1.0"/>
  <p:tag name="KSO_WM_BEAUTIFY_FLAG" val="#wm#"/>
  <p:tag name="KSO_WM_UNIT_TYPE" val="i"/>
  <p:tag name="KSO_WM_UNIT_INDEX" val="2"/>
  <p:tag name="KSO_WM_UNIT_BLOCK" val="0"/>
  <p:tag name="KSO_WM_UNIT_SM_LIMIT_TYPE" val="1"/>
  <p:tag name="KSO_WM_UNIT_DEC_AREA_ID" val="e24cf69af5c44dfb80597a9df8af8dd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6c937b7b7ee298d401b012"/>
  <p:tag name="KSO_WM_CHIP_XID" val="5f6c937b7b7ee298d401b013"/>
  <p:tag name="KSO_WM_UNIT_LINE_FORE_SCHEMECOLOR_INDEX_BRIGHTNESS" val="0"/>
  <p:tag name="KSO_WM_UNIT_LINE_FORE_SCHEMECOLOR_INDEX" val="16"/>
  <p:tag name="KSO_WM_UNIT_LINE_FILL_TYPE" val="2"/>
  <p:tag name="KSO_WM_TEMPLATE_ASSEMBLE_XID" val="5f6df32a0ff15d9a40e85062"/>
  <p:tag name="KSO_WM_TEMPLATE_ASSEMBLE_GROUPID" val="5f6df32a0ff15d9a40e85062"/>
</p:tagLst>
</file>

<file path=ppt/tags/tag7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476_1*i*3"/>
  <p:tag name="KSO_WM_TEMPLATE_CATEGORY" val="diagram"/>
  <p:tag name="KSO_WM_TEMPLATE_INDEX" val="20211476"/>
  <p:tag name="KSO_WM_UNIT_LAYERLEVEL" val="1"/>
  <p:tag name="KSO_WM_TAG_VERSION" val="1.0"/>
  <p:tag name="KSO_WM_BEAUTIFY_FLAG" val="#wm#"/>
  <p:tag name="KSO_WM_UNIT_TYPE" val="i"/>
  <p:tag name="KSO_WM_UNIT_INDEX" val="3"/>
  <p:tag name="KSO_WM_UNIT_BLOCK" val="0"/>
  <p:tag name="KSO_WM_UNIT_SM_LIMIT_TYPE" val="1"/>
  <p:tag name="KSO_WM_UNIT_DEC_AREA_ID" val="95a8901f6987490aae7593183023a66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6c937b7b7ee298d401b012"/>
  <p:tag name="KSO_WM_CHIP_XID" val="5f6c937b7b7ee298d401b013"/>
  <p:tag name="KSO_WM_UNIT_LINE_FORE_SCHEMECOLOR_INDEX_BRIGHTNESS" val="0"/>
  <p:tag name="KSO_WM_UNIT_LINE_FORE_SCHEMECOLOR_INDEX" val="16"/>
  <p:tag name="KSO_WM_UNIT_LINE_FILL_TYPE" val="2"/>
  <p:tag name="KSO_WM_TEMPLATE_ASSEMBLE_XID" val="5f6df32a0ff15d9a40e85062"/>
  <p:tag name="KSO_WM_TEMPLATE_ASSEMBLE_GROUPID" val="5f6df32a0ff15d9a40e85062"/>
</p:tagLst>
</file>

<file path=ppt/tags/tag7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476_1*i*4"/>
  <p:tag name="KSO_WM_TEMPLATE_CATEGORY" val="diagram"/>
  <p:tag name="KSO_WM_TEMPLATE_INDEX" val="20211476"/>
  <p:tag name="KSO_WM_UNIT_LAYERLEVEL" val="1"/>
  <p:tag name="KSO_WM_TAG_VERSION" val="1.0"/>
  <p:tag name="KSO_WM_BEAUTIFY_FLAG" val="#wm#"/>
  <p:tag name="KSO_WM_UNIT_TYPE" val="i"/>
  <p:tag name="KSO_WM_UNIT_INDEX" val="4"/>
  <p:tag name="KSO_WM_UNIT_BLOCK" val="0"/>
  <p:tag name="KSO_WM_UNIT_SM_LIMIT_TYPE" val="1"/>
  <p:tag name="KSO_WM_UNIT_DEC_AREA_ID" val="2244a0f1b14b4a268f8a2990b42fe12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6c937b7b7ee298d401b012"/>
  <p:tag name="KSO_WM_CHIP_XID" val="5f6c937b7b7ee298d401b013"/>
  <p:tag name="KSO_WM_UNIT_LINE_FORE_SCHEMECOLOR_INDEX_BRIGHTNESS" val="0"/>
  <p:tag name="KSO_WM_UNIT_LINE_FORE_SCHEMECOLOR_INDEX" val="15"/>
  <p:tag name="KSO_WM_UNIT_LINE_FILL_TYPE" val="2"/>
  <p:tag name="KSO_WM_TEMPLATE_ASSEMBLE_XID" val="5f6df32a0ff15d9a40e85062"/>
  <p:tag name="KSO_WM_TEMPLATE_ASSEMBLE_GROUPID" val="5f6df32a0ff15d9a40e85062"/>
</p:tagLst>
</file>

<file path=ppt/tags/tag7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476_1*i*5"/>
  <p:tag name="KSO_WM_TEMPLATE_CATEGORY" val="diagram"/>
  <p:tag name="KSO_WM_TEMPLATE_INDEX" val="20211476"/>
  <p:tag name="KSO_WM_UNIT_LAYERLEVEL" val="1"/>
  <p:tag name="KSO_WM_TAG_VERSION" val="1.0"/>
  <p:tag name="KSO_WM_BEAUTIFY_FLAG" val="#wm#"/>
  <p:tag name="KSO_WM_UNIT_TYPE" val="i"/>
  <p:tag name="KSO_WM_UNIT_INDEX" val="5"/>
  <p:tag name="KSO_WM_UNIT_BLOCK" val="0"/>
  <p:tag name="KSO_WM_UNIT_SM_LIMIT_TYPE" val="1"/>
  <p:tag name="KSO_WM_UNIT_DEC_AREA_ID" val="3e56843929ba4590b1dd56db50fbcb5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6c937b7b7ee298d401b012"/>
  <p:tag name="KSO_WM_CHIP_XID" val="5f6c937b7b7ee298d401b013"/>
  <p:tag name="KSO_WM_UNIT_LINE_FORE_SCHEMECOLOR_INDEX_BRIGHTNESS" val="0"/>
  <p:tag name="KSO_WM_UNIT_LINE_FORE_SCHEMECOLOR_INDEX" val="15"/>
  <p:tag name="KSO_WM_UNIT_LINE_FILL_TYPE" val="2"/>
  <p:tag name="KSO_WM_TEMPLATE_ASSEMBLE_XID" val="5f6df32a0ff15d9a40e85062"/>
  <p:tag name="KSO_WM_TEMPLATE_ASSEMBLE_GROUPID" val="5f6df32a0ff15d9a40e85062"/>
</p:tagLst>
</file>

<file path=ppt/tags/tag765.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direction&quot;:1,&quot;id&quot;:&quot;2020-06-26T09:32:43&quot;,&quot;maxSize&quot;:{&quot;size1&quot;:2.3999999999999999},&quot;minSize&quot;:{&quot;size1&quot;:2.3999999999999999},&quot;normalSize&quot;:{&quot;size1&quot;:2.3999999999999999},&quot;subLayout&quot;:[{&quot;id&quot;:&quot;2020-06-26T09:32:43&quot;,&quot;type&quot;:0},{&quot;id&quot;:&quot;2020-06-26T09:32:43&quot;,&quot;margin&quot;:{&quot;bottom&quot;:2.1170001029968262,&quot;left&quot;:1.6929999589920044,&quot;right&quot;:2.5399999618530273,&quot;top&quot;:2.1170001029968262},&quot;type&quot;:0}],&quot;type&quot;:0}"/>
  <p:tag name="KSO_WM_SLIDE_BACKGROUND" val="[&quot;general&quot;]"/>
  <p:tag name="KSO_WM_SLIDE_RATIO" val="1.777778"/>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SLIDE_ID" val="diagram20208604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8604"/>
  <p:tag name="KSO_WM_SLIDE_TYPE" val="text"/>
  <p:tag name="KSO_WM_SLIDE_SUBTYPE" val="pureTxt"/>
  <p:tag name="KSO_WM_SLIDE_SIZE" val="870*519"/>
  <p:tag name="KSO_WM_SLIDE_POSITION" val="45*10"/>
  <p:tag name="KSO_WM_SLIDE_LAYOUT" val="f"/>
  <p:tag name="KSO_WM_SLIDE_LAYOUT_CNT" val="1"/>
  <p:tag name="KSO_WM_SLIDE_CAN_ADD_NAVIGATION" val="1"/>
  <p:tag name="KSO_WM_CHIP_XID" val="5ef20c07a491bb0086638b15"/>
  <p:tag name="KSO_WM_CHIP_GROUPID" val="5ef20c07a491bb0086638b14"/>
  <p:tag name="KSO_WM_SLIDE_BK_DARK_LIGHT" val="2"/>
  <p:tag name="KSO_WM_SLIDE_BACKGROUND_TYPE" val="general"/>
  <p:tag name="KSO_WM_SLIDE_SUPPORT_FEATURE_TYPE" val="0"/>
  <p:tag name="KSO_WM_TEMPLATE_ASSEMBLE_XID" val="5ef5503bea5a3ac527a189bc"/>
  <p:tag name="KSO_WM_TEMPLATE_ASSEMBLE_GROUPID" val="5ef5503bea5a3ac527a189bc"/>
</p:tagLst>
</file>

<file path=ppt/tags/tag7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e352ecb8f5b840f19a3cb857467d0e4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5ef5503bea5a3ac527a189bc"/>
  <p:tag name="KSO_WM_TEMPLATE_ASSEMBLE_GROUPID" val="5ef5503bea5a3ac527a189bc"/>
</p:tagLst>
</file>

<file path=ppt/tags/tag7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5ef5503bea5a3ac527a189bc"/>
  <p:tag name="KSO_WM_TEMPLATE_ASSEMBLE_GROUPID" val="5ef5503bea5a3ac527a189bc"/>
</p:tagLst>
</file>

<file path=ppt/tags/tag7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5ef5503bea5a3ac527a189bc"/>
  <p:tag name="KSO_WM_TEMPLATE_ASSEMBLE_GROUPID" val="5ef5503bea5a3ac527a189bc"/>
</p:tagLst>
</file>

<file path=ppt/tags/tag7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5ef5503bea5a3ac527a189bc"/>
  <p:tag name="KSO_WM_TEMPLATE_ASSEMBLE_GROUPID" val="5ef5503bea5a3ac527a189bc"/>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5ef5503bea5a3ac527a189bc"/>
  <p:tag name="KSO_WM_TEMPLATE_ASSEMBLE_GROUPID" val="5ef5503bea5a3ac527a189bc"/>
</p:tagLst>
</file>

<file path=ppt/tags/tag77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46"/>
  <p:tag name="KSO_WM_UNIT_SHOW_EDIT_AREA_INDICATION" val="1"/>
  <p:tag name="KSO_WM_CHIP_GROUPID" val="5e6b05596848fb12bee65ac8"/>
  <p:tag name="KSO_WM_CHIP_XID" val="5e6b05596848fb12bee65aca"/>
  <p:tag name="KSO_WM_UNIT_DEC_AREA_ID" val="c0147151e78042b2940ab3dd62c9a256"/>
  <p:tag name="KSO_WM_ASSEMBLE_CHIP_INDEX" val="9aa01683bcb14c12a6b0aeff5afa6396"/>
  <p:tag name="KSO_WM_UNIT_SUPPORT_UNIT_TYPE" val="[&quot;l&quot;,&quot;m&quot;,&quot;n&quot;,&quot;o&quot;,&quot;p&quot;,&quot;q&quot;,&quot;r&quot;,&quot;δ&quot;,&quot;η&quot;,&quot;α&quot;,&quot;β&quot;,&quot;θ&quot;]"/>
  <p:tag name="KSO_WM_UNIT_TEXT_FILL_FORE_SCHEMECOLOR_INDEX_BRIGHTNESS" val="0.25"/>
  <p:tag name="KSO_WM_UNIT_TEXT_FILL_FORE_SCHEMECOLOR_INDEX" val="13"/>
  <p:tag name="KSO_WM_UNIT_TEXT_FILL_TYPE" val="1"/>
  <p:tag name="KSO_WM_TEMPLATE_ASSEMBLE_XID" val="5ef5503bea5a3ac527a189bc"/>
  <p:tag name="KSO_WM_TEMPLATE_ASSEMBLE_GROUPID" val="5ef5503bea5a3ac527a189bc"/>
  <p:tag name="KSO_WM_TAG_Front_Size" val=""/>
  <p:tag name="KSO_WM_TAG_Backgroup_Id" val=""/>
  <p:tag name="KSO_WM_TAG_Backgroup_Size" val=""/>
  <p:tag name="KSO_WM_TAG_Zoder_Position" val=""/>
</p:tagLst>
</file>

<file path=ppt/tags/tag7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736"/>
  <p:tag name="KSO_WM_SLIDE_ID" val="diagram2019473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Lst>
</file>

<file path=ppt/tags/tag7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36_1*i*1"/>
  <p:tag name="KSO_WM_TEMPLATE_CATEGORY" val="diagram"/>
  <p:tag name="KSO_WM_TEMPLATE_INDEX" val="20194736"/>
  <p:tag name="KSO_WM_UNIT_LAYERLEVEL" val="1"/>
  <p:tag name="KSO_WM_TAG_VERSION" val="1.0"/>
  <p:tag name="KSO_WM_BEAUTIFY_FLAG" val="#wm#"/>
  <p:tag name="KSO_WM_UNIT_COLOR_SCHEME_SHAPE_ID" val="12"/>
  <p:tag name="KSO_WM_UNIT_COLOR_SCHEME_PARENT_PAGE" val="0_1"/>
</p:tagLst>
</file>

<file path=ppt/tags/tag774.xml><?xml version="1.0" encoding="utf-8"?>
<p:tagLst xmlns:a="http://schemas.openxmlformats.org/drawingml/2006/main" xmlns:r="http://schemas.openxmlformats.org/officeDocument/2006/relationships" xmlns:p="http://schemas.openxmlformats.org/presentationml/2006/main">
  <p:tag name="KSO_WM_UNIT_TEXT_PART_ID_V2" val="d-3-2"/>
  <p:tag name="KSO_WM_UNIT_PRESET_TEXT" val="单击此处添加小标题&#10;点击此处添加正文，文字是您思想的提炼，为了最终呈现发布的良好效果，请尽量言简意赅的阐述观点，并根据需要酌情增减文字。&#10;单击此处添加小标题&#10;您的正文已经字字珠玑，但信息却错综复杂，需要更多的文字来表述；但请您尽量提炼思想的精髓，否则容易造成观者的阅读压力，适得其反。&#10;单击此处添加小标题&#10;正如我们都希望改变世界，希望给别人带去光明，但更多的时候我们只需要播下一颗种子，自然有微风吹拂，阳光普照，雨露滋养。恰如其分的表达观点。"/>
  <p:tag name="KSO_WM_UNIT_NOCLEAR" val="1"/>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4736_1*f*1"/>
  <p:tag name="KSO_WM_TEMPLATE_CATEGORY" val="diagram"/>
  <p:tag name="KSO_WM_TEMPLATE_INDEX" val="20194736"/>
  <p:tag name="KSO_WM_UNIT_LAYERLEVEL" val="1"/>
  <p:tag name="KSO_WM_TAG_VERSION" val="1.0"/>
  <p:tag name="KSO_WM_BEAUTIFY_FLAG" val="#wm#"/>
  <p:tag name="KSO_WM_UNIT_COLOR_SCHEME_SHAPE_ID" val="2"/>
  <p:tag name="KSO_WM_UNIT_COLOR_SCHEME_PARENT_PAGE" val="0_1"/>
</p:tagLst>
</file>

<file path=ppt/tags/tag7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36_1*i*2"/>
  <p:tag name="KSO_WM_TEMPLATE_CATEGORY" val="diagram"/>
  <p:tag name="KSO_WM_TEMPLATE_INDEX" val="20194736"/>
  <p:tag name="KSO_WM_UNIT_LAYERLEVEL" val="1"/>
  <p:tag name="KSO_WM_TAG_VERSION" val="1.0"/>
  <p:tag name="KSO_WM_BEAUTIFY_FLAG" val="#wm#"/>
  <p:tag name="KSO_WM_UNIT_COLOR_SCHEME_SHAPE_ID" val="11"/>
  <p:tag name="KSO_WM_UNIT_COLOR_SCHEME_PARENT_PAGE" val="0_1"/>
</p:tagLst>
</file>

<file path=ppt/tags/tag7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36_1*i*4"/>
  <p:tag name="KSO_WM_TEMPLATE_CATEGORY" val="diagram"/>
  <p:tag name="KSO_WM_TEMPLATE_INDEX" val="20194736"/>
  <p:tag name="KSO_WM_UNIT_LAYERLEVEL" val="1"/>
  <p:tag name="KSO_WM_TAG_VERSION" val="1.0"/>
  <p:tag name="KSO_WM_BEAUTIFY_FLAG" val="#wm#"/>
  <p:tag name="KSO_WM_UNIT_COLOR_SCHEME_SHAPE_ID" val="13"/>
  <p:tag name="KSO_WM_UNIT_COLOR_SCHEME_PARENT_PAGE" val="0_1"/>
  <p:tag name="KSO_WM_UNIT_DECOLORIZATION" val="1"/>
</p:tagLst>
</file>

<file path=ppt/tags/tag7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36_1*i*5"/>
  <p:tag name="KSO_WM_TEMPLATE_CATEGORY" val="diagram"/>
  <p:tag name="KSO_WM_TEMPLATE_INDEX" val="20194736"/>
  <p:tag name="KSO_WM_UNIT_LAYERLEVEL" val="1"/>
  <p:tag name="KSO_WM_TAG_VERSION" val="1.0"/>
  <p:tag name="KSO_WM_BEAUTIFY_FLAG" val="#wm#"/>
  <p:tag name="KSO_WM_UNIT_COLOR_SCHEME_SHAPE_ID" val="14"/>
  <p:tag name="KSO_WM_UNIT_COLOR_SCHEME_PARENT_PAGE" val="0_1"/>
  <p:tag name="KSO_WM_UNIT_DECOLORIZATION" val="1"/>
</p:tagLst>
</file>

<file path=ppt/tags/tag7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36_1*i*6"/>
  <p:tag name="KSO_WM_TEMPLATE_CATEGORY" val="diagram"/>
  <p:tag name="KSO_WM_TEMPLATE_INDEX" val="20194736"/>
  <p:tag name="KSO_WM_UNIT_LAYERLEVEL" val="1"/>
  <p:tag name="KSO_WM_TAG_VERSION" val="1.0"/>
  <p:tag name="KSO_WM_BEAUTIFY_FLAG" val="#wm#"/>
  <p:tag name="KSO_WM_UNIT_COLOR_SCHEME_SHAPE_ID" val="15"/>
  <p:tag name="KSO_WM_UNIT_COLOR_SCHEME_PARENT_PAGE" val="0_1"/>
  <p:tag name="KSO_WM_UNIT_DECOLORIZATION" val="1"/>
</p:tagLst>
</file>

<file path=ppt/tags/tag7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6_1*i*8"/>
  <p:tag name="KSO_WM_TEMPLATE_CATEGORY" val="diagram"/>
  <p:tag name="KSO_WM_TEMPLATE_INDEX" val="20194736"/>
  <p:tag name="KSO_WM_UNIT_LAYERLEVEL" val="1"/>
  <p:tag name="KSO_WM_TAG_VERSION" val="1.0"/>
  <p:tag name="KSO_WM_BEAUTIFY_FLAG" val="#wm#"/>
  <p:tag name="KSO_WM_UNIT_COLOR_SCHEME_SHAPE_ID" val="16"/>
  <p:tag name="KSO_WM_UNIT_COLOR_SCHEME_PARENT_PAGE" val="0_1"/>
  <p:tag name="KSO_WM_UNIT_DECOLORIZATION" val="1"/>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6_1*i*9"/>
  <p:tag name="KSO_WM_TEMPLATE_CATEGORY" val="diagram"/>
  <p:tag name="KSO_WM_TEMPLATE_INDEX" val="20194736"/>
  <p:tag name="KSO_WM_UNIT_LAYERLEVEL" val="1"/>
  <p:tag name="KSO_WM_TAG_VERSION" val="1.0"/>
  <p:tag name="KSO_WM_BEAUTIFY_FLAG" val="#wm#"/>
  <p:tag name="KSO_WM_UNIT_COLOR_SCHEME_SHAPE_ID" val="17"/>
  <p:tag name="KSO_WM_UNIT_COLOR_SCHEME_PARENT_PAGE" val="0_1"/>
  <p:tag name="KSO_WM_UNIT_DECOLORIZATION" val="1"/>
</p:tagLst>
</file>

<file path=ppt/tags/tag7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36_1*i*10"/>
  <p:tag name="KSO_WM_TEMPLATE_CATEGORY" val="diagram"/>
  <p:tag name="KSO_WM_TEMPLATE_INDEX" val="20194736"/>
  <p:tag name="KSO_WM_UNIT_LAYERLEVEL" val="1"/>
  <p:tag name="KSO_WM_TAG_VERSION" val="1.0"/>
  <p:tag name="KSO_WM_BEAUTIFY_FLAG" val="#wm#"/>
  <p:tag name="KSO_WM_UNIT_COLOR_SCHEME_SHAPE_ID" val="18"/>
  <p:tag name="KSO_WM_UNIT_COLOR_SCHEME_PARENT_PAGE" val="0_1"/>
  <p:tag name="KSO_WM_UNIT_DECOLORIZATION" val="1"/>
</p:tagLst>
</file>

<file path=ppt/tags/tag7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4736_1*i*12"/>
  <p:tag name="KSO_WM_TEMPLATE_CATEGORY" val="diagram"/>
  <p:tag name="KSO_WM_TEMPLATE_INDEX" val="20194736"/>
  <p:tag name="KSO_WM_UNIT_LAYERLEVEL" val="1"/>
  <p:tag name="KSO_WM_TAG_VERSION" val="1.0"/>
  <p:tag name="KSO_WM_BEAUTIFY_FLAG" val="#wm#"/>
  <p:tag name="KSO_WM_UNIT_COLOR_SCHEME_SHAPE_ID" val="22"/>
  <p:tag name="KSO_WM_UNIT_COLOR_SCHEME_PARENT_PAGE" val="0_1"/>
  <p:tag name="KSO_WM_UNIT_DECOLORIZATION" val="1"/>
</p:tagLst>
</file>

<file path=ppt/tags/tag7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4736_1*i*13"/>
  <p:tag name="KSO_WM_TEMPLATE_CATEGORY" val="diagram"/>
  <p:tag name="KSO_WM_TEMPLATE_INDEX" val="20194736"/>
  <p:tag name="KSO_WM_UNIT_LAYERLEVEL" val="1"/>
  <p:tag name="KSO_WM_TAG_VERSION" val="1.0"/>
  <p:tag name="KSO_WM_BEAUTIFY_FLAG" val="#wm#"/>
  <p:tag name="KSO_WM_UNIT_COLOR_SCHEME_SHAPE_ID" val="23"/>
  <p:tag name="KSO_WM_UNIT_COLOR_SCHEME_PARENT_PAGE" val="0_1"/>
  <p:tag name="KSO_WM_UNIT_DECOLORIZATION" val="1"/>
</p:tagLst>
</file>

<file path=ppt/tags/tag7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4736_1*i*14"/>
  <p:tag name="KSO_WM_TEMPLATE_CATEGORY" val="diagram"/>
  <p:tag name="KSO_WM_TEMPLATE_INDEX" val="20194736"/>
  <p:tag name="KSO_WM_UNIT_LAYERLEVEL" val="1"/>
  <p:tag name="KSO_WM_TAG_VERSION" val="1.0"/>
  <p:tag name="KSO_WM_BEAUTIFY_FLAG" val="#wm#"/>
  <p:tag name="KSO_WM_UNIT_COLOR_SCHEME_SHAPE_ID" val="24"/>
  <p:tag name="KSO_WM_UNIT_COLOR_SCHEME_PARENT_PAGE" val="0_1"/>
  <p:tag name="KSO_WM_UNIT_DECOLORIZATION" val="1"/>
</p:tagLst>
</file>

<file path=ppt/tags/tag7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194736_1*i*16"/>
  <p:tag name="KSO_WM_TEMPLATE_CATEGORY" val="diagram"/>
  <p:tag name="KSO_WM_TEMPLATE_INDEX" val="20194736"/>
  <p:tag name="KSO_WM_UNIT_LAYERLEVEL" val="1"/>
  <p:tag name="KSO_WM_TAG_VERSION" val="1.0"/>
  <p:tag name="KSO_WM_BEAUTIFY_FLAG" val="#wm#"/>
  <p:tag name="KSO_WM_UNIT_COLOR_SCHEME_SHAPE_ID" val="26"/>
  <p:tag name="KSO_WM_UNIT_COLOR_SCHEME_PARENT_PAGE" val="0_1"/>
  <p:tag name="KSO_WM_UNIT_DECOLORIZATION" val="1"/>
</p:tagLst>
</file>

<file path=ppt/tags/tag7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4736_1*i*17"/>
  <p:tag name="KSO_WM_TEMPLATE_CATEGORY" val="diagram"/>
  <p:tag name="KSO_WM_TEMPLATE_INDEX" val="20194736"/>
  <p:tag name="KSO_WM_UNIT_LAYERLEVEL" val="1"/>
  <p:tag name="KSO_WM_TAG_VERSION" val="1.0"/>
  <p:tag name="KSO_WM_BEAUTIFY_FLAG" val="#wm#"/>
  <p:tag name="KSO_WM_UNIT_COLOR_SCHEME_SHAPE_ID" val="27"/>
  <p:tag name="KSO_WM_UNIT_COLOR_SCHEME_PARENT_PAGE" val="0_1"/>
  <p:tag name="KSO_WM_UNIT_DECOLORIZATION" val="1"/>
</p:tagLst>
</file>

<file path=ppt/tags/tag7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194736_1*i*18"/>
  <p:tag name="KSO_WM_TEMPLATE_CATEGORY" val="diagram"/>
  <p:tag name="KSO_WM_TEMPLATE_INDEX" val="20194736"/>
  <p:tag name="KSO_WM_UNIT_LAYERLEVEL" val="1"/>
  <p:tag name="KSO_WM_TAG_VERSION" val="1.0"/>
  <p:tag name="KSO_WM_BEAUTIFY_FLAG" val="#wm#"/>
  <p:tag name="KSO_WM_UNIT_COLOR_SCHEME_SHAPE_ID" val="28"/>
  <p:tag name="KSO_WM_UNIT_COLOR_SCHEME_PARENT_PAGE" val="0_1"/>
  <p:tag name="KSO_WM_UNIT_DECOLORIZATION" val="1"/>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heme/theme1.xml><?xml version="1.0" encoding="utf-8"?>
<a:theme xmlns:a="http://schemas.openxmlformats.org/drawingml/2006/main" name="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3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4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1_Office 主题​​">
  <a:themeElements>
    <a:clrScheme name="">
      <a:dk1>
        <a:sysClr val="windowText" lastClr="000000"/>
      </a:dk1>
      <a:lt1>
        <a:sysClr val="window" lastClr="FFFFFF"/>
      </a:lt1>
      <a:dk2>
        <a:srgbClr val="FEFBF3"/>
      </a:dk2>
      <a:lt2>
        <a:srgbClr val="FFFFFF"/>
      </a:lt2>
      <a:accent1>
        <a:srgbClr val="F8B13A"/>
      </a:accent1>
      <a:accent2>
        <a:srgbClr val="E7C05F"/>
      </a:accent2>
      <a:accent3>
        <a:srgbClr val="D1CF80"/>
      </a:accent3>
      <a:accent4>
        <a:srgbClr val="B5DDA0"/>
      </a:accent4>
      <a:accent5>
        <a:srgbClr val="8DEBC1"/>
      </a:accent5>
      <a:accent6>
        <a:srgbClr val="3AF8E1"/>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2_Office 主题​​">
  <a:themeElements>
    <a:clrScheme name="">
      <a:dk1>
        <a:sysClr val="windowText" lastClr="000000"/>
      </a:dk1>
      <a:lt1>
        <a:sysClr val="window" lastClr="FFFFFF"/>
      </a:lt1>
      <a:dk2>
        <a:srgbClr val="FEFBF3"/>
      </a:dk2>
      <a:lt2>
        <a:srgbClr val="FFFFFF"/>
      </a:lt2>
      <a:accent1>
        <a:srgbClr val="F8B13A"/>
      </a:accent1>
      <a:accent2>
        <a:srgbClr val="E7C05F"/>
      </a:accent2>
      <a:accent3>
        <a:srgbClr val="D1CF80"/>
      </a:accent3>
      <a:accent4>
        <a:srgbClr val="B5DDA0"/>
      </a:accent4>
      <a:accent5>
        <a:srgbClr val="8DEBC1"/>
      </a:accent5>
      <a:accent6>
        <a:srgbClr val="3AF8E1"/>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QT-</Template>
  <TotalTime>50</TotalTime>
  <Words>8170</Words>
  <Application>Microsoft Office PowerPoint</Application>
  <PresentationFormat>自定义</PresentationFormat>
  <Paragraphs>329</Paragraphs>
  <Slides>75</Slides>
  <Notes>3</Notes>
  <HiddenSlides>0</HiddenSlides>
  <MMClips>0</MMClips>
  <ScaleCrop>false</ScaleCrop>
  <HeadingPairs>
    <vt:vector size="6" baseType="variant">
      <vt:variant>
        <vt:lpstr>已用的字体</vt:lpstr>
      </vt:variant>
      <vt:variant>
        <vt:i4>18</vt:i4>
      </vt:variant>
      <vt:variant>
        <vt:lpstr>主题</vt:lpstr>
      </vt:variant>
      <vt:variant>
        <vt:i4>7</vt:i4>
      </vt:variant>
      <vt:variant>
        <vt:lpstr>幻灯片标题</vt:lpstr>
      </vt:variant>
      <vt:variant>
        <vt:i4>75</vt:i4>
      </vt:variant>
    </vt:vector>
  </HeadingPairs>
  <TitlesOfParts>
    <vt:vector size="100" baseType="lpstr">
      <vt:lpstr>Arial</vt:lpstr>
      <vt:lpstr>宋体</vt:lpstr>
      <vt:lpstr>Wingdings</vt:lpstr>
      <vt:lpstr>Open Sans</vt:lpstr>
      <vt:lpstr>字魂59号-创粗黑</vt:lpstr>
      <vt:lpstr>华文黑体</vt:lpstr>
      <vt:lpstr>Arial Black</vt:lpstr>
      <vt:lpstr>思源黑体 CN Medium</vt:lpstr>
      <vt:lpstr>Times New Roman</vt:lpstr>
      <vt:lpstr>汉仪旗黑-85S</vt:lpstr>
      <vt:lpstr>Calibri</vt:lpstr>
      <vt:lpstr>等线</vt:lpstr>
      <vt:lpstr>Clear Sans</vt:lpstr>
      <vt:lpstr>微软雅黑</vt:lpstr>
      <vt:lpstr>WPS-Bullets</vt:lpstr>
      <vt:lpstr>思源黑体</vt:lpstr>
      <vt:lpstr>字魂105号-简雅黑</vt:lpstr>
      <vt:lpstr>汉仪中宋简</vt:lpstr>
      <vt:lpstr>千图网海量PPT模板www.58pic.com</vt:lpstr>
      <vt:lpstr>1_千图网海量PPT模板www.58pic.com</vt:lpstr>
      <vt:lpstr>2_千图网海量PPT模板www.58pic.com</vt:lpstr>
      <vt:lpstr>3_千图网海量PPT模板www.58pic.com</vt:lpstr>
      <vt:lpstr>4_千图网海量PPT模板www.58pic.com</vt:lpstr>
      <vt:lpstr>1_Office 主题​​</vt:lpstr>
      <vt:lpstr>2_Office 主题​​</vt:lpstr>
      <vt:lpstr>PowerPoint 演示文稿</vt:lpstr>
      <vt:lpstr>PowerPoint 演示文稿</vt:lpstr>
      <vt:lpstr>单元四    楼（地）面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阳台排水与保温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dc:creator>
  <cp:keywords>千图网PPT模板</cp:keywords>
  <cp:lastModifiedBy>Windows 用户</cp:lastModifiedBy>
  <cp:revision>62</cp:revision>
  <dcterms:created xsi:type="dcterms:W3CDTF">2017-08-24T23:58:00Z</dcterms:created>
  <dcterms:modified xsi:type="dcterms:W3CDTF">2024-05-07T06:12:51Z</dcterms:modified>
  <cp:category>模板</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